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222"/>
  </p:notesMasterIdLst>
  <p:handoutMasterIdLst>
    <p:handoutMasterId r:id="rId223"/>
  </p:handoutMasterIdLst>
  <p:sldIdLst>
    <p:sldId id="256" r:id="rId3"/>
    <p:sldId id="631" r:id="rId4"/>
    <p:sldId id="257" r:id="rId5"/>
    <p:sldId id="258" r:id="rId6"/>
    <p:sldId id="479" r:id="rId7"/>
    <p:sldId id="564" r:id="rId8"/>
    <p:sldId id="516" r:id="rId9"/>
    <p:sldId id="578" r:id="rId10"/>
    <p:sldId id="579" r:id="rId11"/>
    <p:sldId id="580" r:id="rId12"/>
    <p:sldId id="577" r:id="rId13"/>
    <p:sldId id="480" r:id="rId14"/>
    <p:sldId id="581" r:id="rId15"/>
    <p:sldId id="259" r:id="rId16"/>
    <p:sldId id="481" r:id="rId17"/>
    <p:sldId id="482" r:id="rId18"/>
    <p:sldId id="493" r:id="rId19"/>
    <p:sldId id="654" r:id="rId20"/>
    <p:sldId id="265" r:id="rId21"/>
    <p:sldId id="273" r:id="rId22"/>
    <p:sldId id="274" r:id="rId23"/>
    <p:sldId id="266" r:id="rId24"/>
    <p:sldId id="299" r:id="rId25"/>
    <p:sldId id="267" r:id="rId26"/>
    <p:sldId id="565" r:id="rId27"/>
    <p:sldId id="566" r:id="rId28"/>
    <p:sldId id="483" r:id="rId29"/>
    <p:sldId id="484" r:id="rId30"/>
    <p:sldId id="485" r:id="rId31"/>
    <p:sldId id="486" r:id="rId32"/>
    <p:sldId id="489" r:id="rId33"/>
    <p:sldId id="260" r:id="rId34"/>
    <p:sldId id="261" r:id="rId35"/>
    <p:sldId id="262" r:id="rId36"/>
    <p:sldId id="263" r:id="rId37"/>
    <p:sldId id="264" r:id="rId38"/>
    <p:sldId id="490" r:id="rId39"/>
    <p:sldId id="491" r:id="rId40"/>
    <p:sldId id="492" r:id="rId41"/>
    <p:sldId id="487" r:id="rId42"/>
    <p:sldId id="495" r:id="rId43"/>
    <p:sldId id="294" r:id="rId44"/>
    <p:sldId id="488" r:id="rId45"/>
    <p:sldId id="494" r:id="rId46"/>
    <p:sldId id="512" r:id="rId47"/>
    <p:sldId id="496" r:id="rId48"/>
    <p:sldId id="585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17" r:id="rId57"/>
    <p:sldId id="518" r:id="rId58"/>
    <p:sldId id="519" r:id="rId59"/>
    <p:sldId id="521" r:id="rId60"/>
    <p:sldId id="520" r:id="rId61"/>
    <p:sldId id="524" r:id="rId62"/>
    <p:sldId id="522" r:id="rId63"/>
    <p:sldId id="523" r:id="rId64"/>
    <p:sldId id="525" r:id="rId65"/>
    <p:sldId id="526" r:id="rId66"/>
    <p:sldId id="527" r:id="rId67"/>
    <p:sldId id="582" r:id="rId68"/>
    <p:sldId id="583" r:id="rId69"/>
    <p:sldId id="584" r:id="rId70"/>
    <p:sldId id="513" r:id="rId71"/>
    <p:sldId id="630" r:id="rId72"/>
    <p:sldId id="632" r:id="rId73"/>
    <p:sldId id="528" r:id="rId74"/>
    <p:sldId id="645" r:id="rId75"/>
    <p:sldId id="646" r:id="rId76"/>
    <p:sldId id="529" r:id="rId77"/>
    <p:sldId id="647" r:id="rId78"/>
    <p:sldId id="648" r:id="rId79"/>
    <p:sldId id="649" r:id="rId80"/>
    <p:sldId id="650" r:id="rId81"/>
    <p:sldId id="651" r:id="rId82"/>
    <p:sldId id="652" r:id="rId83"/>
    <p:sldId id="653" r:id="rId84"/>
    <p:sldId id="514" r:id="rId85"/>
    <p:sldId id="515" r:id="rId86"/>
    <p:sldId id="530" r:id="rId87"/>
    <p:sldId id="531" r:id="rId88"/>
    <p:sldId id="532" r:id="rId89"/>
    <p:sldId id="637" r:id="rId90"/>
    <p:sldId id="638" r:id="rId91"/>
    <p:sldId id="639" r:id="rId92"/>
    <p:sldId id="640" r:id="rId93"/>
    <p:sldId id="533" r:id="rId94"/>
    <p:sldId id="534" r:id="rId95"/>
    <p:sldId id="535" r:id="rId96"/>
    <p:sldId id="536" r:id="rId97"/>
    <p:sldId id="537" r:id="rId98"/>
    <p:sldId id="538" r:id="rId99"/>
    <p:sldId id="539" r:id="rId100"/>
    <p:sldId id="540" r:id="rId101"/>
    <p:sldId id="541" r:id="rId102"/>
    <p:sldId id="542" r:id="rId103"/>
    <p:sldId id="543" r:id="rId104"/>
    <p:sldId id="626" r:id="rId105"/>
    <p:sldId id="627" r:id="rId106"/>
    <p:sldId id="544" r:id="rId107"/>
    <p:sldId id="545" r:id="rId108"/>
    <p:sldId id="546" r:id="rId109"/>
    <p:sldId id="547" r:id="rId110"/>
    <p:sldId id="623" r:id="rId111"/>
    <p:sldId id="548" r:id="rId112"/>
    <p:sldId id="549" r:id="rId113"/>
    <p:sldId id="550" r:id="rId114"/>
    <p:sldId id="551" r:id="rId115"/>
    <p:sldId id="552" r:id="rId116"/>
    <p:sldId id="553" r:id="rId117"/>
    <p:sldId id="554" r:id="rId118"/>
    <p:sldId id="621" r:id="rId119"/>
    <p:sldId id="622" r:id="rId120"/>
    <p:sldId id="633" r:id="rId121"/>
    <p:sldId id="555" r:id="rId122"/>
    <p:sldId id="556" r:id="rId123"/>
    <p:sldId id="562" r:id="rId124"/>
    <p:sldId id="557" r:id="rId125"/>
    <p:sldId id="558" r:id="rId126"/>
    <p:sldId id="559" r:id="rId127"/>
    <p:sldId id="560" r:id="rId128"/>
    <p:sldId id="688" r:id="rId129"/>
    <p:sldId id="561" r:id="rId130"/>
    <p:sldId id="689" r:id="rId131"/>
    <p:sldId id="603" r:id="rId132"/>
    <p:sldId id="690" r:id="rId133"/>
    <p:sldId id="563" r:id="rId134"/>
    <p:sldId id="676" r:id="rId135"/>
    <p:sldId id="677" r:id="rId136"/>
    <p:sldId id="567" r:id="rId137"/>
    <p:sldId id="568" r:id="rId138"/>
    <p:sldId id="570" r:id="rId139"/>
    <p:sldId id="569" r:id="rId140"/>
    <p:sldId id="571" r:id="rId141"/>
    <p:sldId id="572" r:id="rId142"/>
    <p:sldId id="573" r:id="rId143"/>
    <p:sldId id="574" r:id="rId144"/>
    <p:sldId id="575" r:id="rId145"/>
    <p:sldId id="576" r:id="rId146"/>
    <p:sldId id="587" r:id="rId147"/>
    <p:sldId id="586" r:id="rId148"/>
    <p:sldId id="615" r:id="rId149"/>
    <p:sldId id="616" r:id="rId150"/>
    <p:sldId id="628" r:id="rId151"/>
    <p:sldId id="629" r:id="rId152"/>
    <p:sldId id="588" r:id="rId153"/>
    <p:sldId id="589" r:id="rId154"/>
    <p:sldId id="590" r:id="rId155"/>
    <p:sldId id="591" r:id="rId156"/>
    <p:sldId id="592" r:id="rId157"/>
    <p:sldId id="593" r:id="rId158"/>
    <p:sldId id="594" r:id="rId159"/>
    <p:sldId id="617" r:id="rId160"/>
    <p:sldId id="618" r:id="rId161"/>
    <p:sldId id="619" r:id="rId162"/>
    <p:sldId id="620" r:id="rId163"/>
    <p:sldId id="599" r:id="rId164"/>
    <p:sldId id="605" r:id="rId165"/>
    <p:sldId id="606" r:id="rId166"/>
    <p:sldId id="607" r:id="rId167"/>
    <p:sldId id="608" r:id="rId168"/>
    <p:sldId id="655" r:id="rId169"/>
    <p:sldId id="656" r:id="rId170"/>
    <p:sldId id="657" r:id="rId171"/>
    <p:sldId id="658" r:id="rId172"/>
    <p:sldId id="659" r:id="rId173"/>
    <p:sldId id="660" r:id="rId174"/>
    <p:sldId id="661" r:id="rId175"/>
    <p:sldId id="662" r:id="rId176"/>
    <p:sldId id="663" r:id="rId177"/>
    <p:sldId id="664" r:id="rId178"/>
    <p:sldId id="665" r:id="rId179"/>
    <p:sldId id="666" r:id="rId180"/>
    <p:sldId id="667" r:id="rId181"/>
    <p:sldId id="668" r:id="rId182"/>
    <p:sldId id="691" r:id="rId183"/>
    <p:sldId id="692" r:id="rId184"/>
    <p:sldId id="669" r:id="rId185"/>
    <p:sldId id="670" r:id="rId186"/>
    <p:sldId id="684" r:id="rId187"/>
    <p:sldId id="685" r:id="rId188"/>
    <p:sldId id="671" r:id="rId189"/>
    <p:sldId id="635" r:id="rId190"/>
    <p:sldId id="636" r:id="rId191"/>
    <p:sldId id="634" r:id="rId192"/>
    <p:sldId id="672" r:id="rId193"/>
    <p:sldId id="673" r:id="rId194"/>
    <p:sldId id="686" r:id="rId195"/>
    <p:sldId id="687" r:id="rId196"/>
    <p:sldId id="609" r:id="rId197"/>
    <p:sldId id="610" r:id="rId198"/>
    <p:sldId id="611" r:id="rId199"/>
    <p:sldId id="612" r:id="rId200"/>
    <p:sldId id="613" r:id="rId201"/>
    <p:sldId id="614" r:id="rId202"/>
    <p:sldId id="595" r:id="rId203"/>
    <p:sldId id="602" r:id="rId204"/>
    <p:sldId id="600" r:id="rId205"/>
    <p:sldId id="596" r:id="rId206"/>
    <p:sldId id="597" r:id="rId207"/>
    <p:sldId id="598" r:id="rId208"/>
    <p:sldId id="624" r:id="rId209"/>
    <p:sldId id="625" r:id="rId210"/>
    <p:sldId id="678" r:id="rId211"/>
    <p:sldId id="679" r:id="rId212"/>
    <p:sldId id="680" r:id="rId213"/>
    <p:sldId id="675" r:id="rId214"/>
    <p:sldId id="681" r:id="rId215"/>
    <p:sldId id="682" r:id="rId216"/>
    <p:sldId id="683" r:id="rId217"/>
    <p:sldId id="642" r:id="rId218"/>
    <p:sldId id="641" r:id="rId219"/>
    <p:sldId id="643" r:id="rId220"/>
    <p:sldId id="644" r:id="rId221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487" dt="2023-08-11T07:47:1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microsoft.com/office/2016/11/relationships/changesInfo" Target="changesInfos/changesInfo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microsoft.com/office/2015/10/relationships/revisionInfo" Target="revisionInfo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handoutMaster" Target="handoutMasters/handout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11T11:12:11.430" v="5940" actId="14100"/>
      <pc:docMkLst>
        <pc:docMk/>
      </pc:docMkLst>
      <pc:sldChg chg="addSp delSp modSp mod setBg modNotes">
        <pc:chgData name="Graphics Guru" userId="d850d2d1f9c44abc" providerId="LiveId" clId="{39452DE5-7C00-4F86-80CF-BD535E802BBB}" dt="2023-08-08T23:34:51.352" v="4968" actId="22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6T06:23:54.387" v="450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8T23:34:51.352" v="4968" actId="22"/>
          <ac:picMkLst>
            <pc:docMk/>
            <pc:sldMk cId="0" sldId="256"/>
            <ac:picMk id="6" creationId="{E5E1A890-3ADF-E67E-DF76-2ADD7E6F1E4C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8-05T18:17:05.296" v="4423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5T17:46:46.240" v="4369" actId="167"/>
        <pc:sldMkLst>
          <pc:docMk/>
          <pc:sldMk cId="0" sldId="257"/>
        </pc:sldMkLst>
        <pc:spChg chg="del mod ord">
          <ac:chgData name="Graphics Guru" userId="d850d2d1f9c44abc" providerId="LiveId" clId="{39452DE5-7C00-4F86-80CF-BD535E802BBB}" dt="2023-08-05T16:50:23.050" v="3727" actId="478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mod ord">
          <ac:chgData name="Graphics Guru" userId="d850d2d1f9c44abc" providerId="LiveId" clId="{39452DE5-7C00-4F86-80CF-BD535E802BBB}" dt="2023-08-05T17:41:14.841" v="4325" actId="208"/>
          <ac:spMkLst>
            <pc:docMk/>
            <pc:sldMk cId="0" sldId="257"/>
            <ac:spMk id="13" creationId="{D633CED3-ED08-BEE4-B192-3918BDBBDE2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mod">
          <ac:chgData name="Graphics Guru" userId="d850d2d1f9c44abc" providerId="LiveId" clId="{39452DE5-7C00-4F86-80CF-BD535E802BBB}" dt="2023-08-05T17:42:04.923" v="4338" actId="207"/>
          <ac:spMkLst>
            <pc:docMk/>
            <pc:sldMk cId="0" sldId="257"/>
            <ac:spMk id="16" creationId="{80A60FAD-2210-AA2B-8571-DC0F0A0E529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8-05T16:48:51.813" v="3712" actId="107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37:09.814" v="4205" actId="16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3:37.626" v="4362" actId="207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5T16:35:45.674" v="3665" actId="1076"/>
          <ac:picMkLst>
            <pc:docMk/>
            <pc:sldMk cId="0" sldId="257"/>
            <ac:picMk id="6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6:42.599" v="4368" actId="167"/>
          <ac:picMkLst>
            <pc:docMk/>
            <pc:sldMk cId="0" sldId="257"/>
            <ac:picMk id="7" creationId="{00000000-0000-0000-0000-000000000000}"/>
          </ac:picMkLst>
        </pc:picChg>
        <pc:picChg chg="del mod ord">
          <ac:chgData name="Graphics Guru" userId="d850d2d1f9c44abc" providerId="LiveId" clId="{39452DE5-7C00-4F86-80CF-BD535E802BBB}" dt="2023-08-05T17:35:49.463" v="4194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Graphics Guru" userId="d850d2d1f9c44abc" providerId="LiveId" clId="{39452DE5-7C00-4F86-80CF-BD535E802BBB}" dt="2023-08-05T16:44:04.686" v="3686" actId="478"/>
          <ac:picMkLst>
            <pc:docMk/>
            <pc:sldMk cId="0" sldId="257"/>
            <ac:picMk id="9" creationId="{184A3CC1-D421-C53A-DAD9-E8959B9AB2C4}"/>
          </ac:picMkLst>
        </pc:picChg>
        <pc:picChg chg="add del mod">
          <ac:chgData name="Graphics Guru" userId="d850d2d1f9c44abc" providerId="LiveId" clId="{39452DE5-7C00-4F86-80CF-BD535E802BBB}" dt="2023-08-05T16:50:05.474" v="3724" actId="478"/>
          <ac:picMkLst>
            <pc:docMk/>
            <pc:sldMk cId="0" sldId="257"/>
            <ac:picMk id="10" creationId="{A45C7D5B-7C6C-7F9F-DD20-AC6F8589C128}"/>
          </ac:picMkLst>
        </pc:picChg>
        <pc:picChg chg="add del mod ord modCrop">
          <ac:chgData name="Graphics Guru" userId="d850d2d1f9c44abc" providerId="LiveId" clId="{39452DE5-7C00-4F86-80CF-BD535E802BBB}" dt="2023-08-05T17:37:38.722" v="4207" actId="21"/>
          <ac:picMkLst>
            <pc:docMk/>
            <pc:sldMk cId="0" sldId="257"/>
            <ac:picMk id="12" creationId="{D2347A81-1B2E-8C30-59BF-E85D43312850}"/>
          </ac:picMkLst>
        </pc:picChg>
        <pc:picChg chg="add mod ord">
          <ac:chgData name="Graphics Guru" userId="d850d2d1f9c44abc" providerId="LiveId" clId="{39452DE5-7C00-4F86-80CF-BD535E802BBB}" dt="2023-08-05T17:46:46.240" v="4369" actId="167"/>
          <ac:picMkLst>
            <pc:docMk/>
            <pc:sldMk cId="0" sldId="257"/>
            <ac:picMk id="15" creationId="{99F22BFA-334B-F77F-65DE-3912F8156A22}"/>
          </ac:picMkLst>
        </pc:picChg>
        <pc:picChg chg="add del mod">
          <ac:chgData name="Graphics Guru" userId="d850d2d1f9c44abc" providerId="LiveId" clId="{39452DE5-7C00-4F86-80CF-BD535E802BBB}" dt="2023-08-05T16:43:29.239" v="3678" actId="478"/>
          <ac:picMkLst>
            <pc:docMk/>
            <pc:sldMk cId="0" sldId="257"/>
            <ac:picMk id="1026" creationId="{561EEAC6-DBD3-9E3F-E015-B2FDFBE0C342}"/>
          </ac:picMkLst>
        </pc:picChg>
        <pc:picChg chg="add del mod">
          <ac:chgData name="Graphics Guru" userId="d850d2d1f9c44abc" providerId="LiveId" clId="{39452DE5-7C00-4F86-80CF-BD535E802BBB}" dt="2023-08-05T17:28:56.160" v="4155" actId="478"/>
          <ac:picMkLst>
            <pc:docMk/>
            <pc:sldMk cId="0" sldId="257"/>
            <ac:picMk id="1027" creationId="{40FF0B2B-377B-D927-111D-500906BC00B4}"/>
          </ac:picMkLst>
        </pc:picChg>
        <pc:picChg chg="add del mod">
          <ac:chgData name="Graphics Guru" userId="d850d2d1f9c44abc" providerId="LiveId" clId="{39452DE5-7C00-4F86-80CF-BD535E802BBB}" dt="2023-08-05T17:25:44.835" v="4066" actId="478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8-05T18:05:09.399" v="4395" actId="103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8-05T18:05:09.399" v="4395" actId="1036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addSp delSp modSp mod ord modNotes">
        <pc:chgData name="Graphics Guru" userId="d850d2d1f9c44abc" providerId="LiveId" clId="{39452DE5-7C00-4F86-80CF-BD535E802BBB}" dt="2023-08-06T15:58:14.562" v="4722" actId="14861"/>
        <pc:sldMkLst>
          <pc:docMk/>
          <pc:sldMk cId="181088544" sldId="480"/>
        </pc:sldMkLst>
        <pc:spChg chg="add del">
          <ac:chgData name="Graphics Guru" userId="d850d2d1f9c44abc" providerId="LiveId" clId="{39452DE5-7C00-4F86-80CF-BD535E802BBB}" dt="2023-08-06T15:55:15.673" v="4695" actId="11529"/>
          <ac:spMkLst>
            <pc:docMk/>
            <pc:sldMk cId="181088544" sldId="480"/>
            <ac:spMk id="8" creationId="{96D33D6E-7EA5-1D44-EDF6-2250FDAA0B03}"/>
          </ac:spMkLst>
        </pc:spChg>
        <pc:picChg chg="add del">
          <ac:chgData name="Graphics Guru" userId="d850d2d1f9c44abc" providerId="LiveId" clId="{39452DE5-7C00-4F86-80CF-BD535E802BBB}" dt="2023-08-06T15:54:47.675" v="4690" actId="22"/>
          <ac:picMkLst>
            <pc:docMk/>
            <pc:sldMk cId="181088544" sldId="480"/>
            <ac:picMk id="3" creationId="{5407353E-E769-4D33-CE0B-3F9089B14EEB}"/>
          </ac:picMkLst>
        </pc:picChg>
        <pc:picChg chg="add del">
          <ac:chgData name="Graphics Guru" userId="d850d2d1f9c44abc" providerId="LiveId" clId="{39452DE5-7C00-4F86-80CF-BD535E802BBB}" dt="2023-08-06T15:54:49.959" v="4692" actId="22"/>
          <ac:picMkLst>
            <pc:docMk/>
            <pc:sldMk cId="181088544" sldId="480"/>
            <ac:picMk id="5" creationId="{FD03856C-7D87-056F-598A-F80D0EC342EF}"/>
          </ac:picMkLst>
        </pc:picChg>
        <pc:picChg chg="add">
          <ac:chgData name="Graphics Guru" userId="d850d2d1f9c44abc" providerId="LiveId" clId="{39452DE5-7C00-4F86-80CF-BD535E802BBB}" dt="2023-08-06T15:54:53.580" v="4693" actId="22"/>
          <ac:picMkLst>
            <pc:docMk/>
            <pc:sldMk cId="181088544" sldId="480"/>
            <ac:picMk id="7" creationId="{988FA2AF-BF78-DF4B-F373-3373139692EF}"/>
          </ac:picMkLst>
        </pc:picChg>
        <pc:picChg chg="del mod">
          <ac:chgData name="Graphics Guru" userId="d850d2d1f9c44abc" providerId="LiveId" clId="{39452DE5-7C00-4F86-80CF-BD535E802BBB}" dt="2023-08-06T15:54:45.141" v="4688" actId="478"/>
          <ac:picMkLst>
            <pc:docMk/>
            <pc:sldMk cId="181088544" sldId="480"/>
            <ac:picMk id="9" creationId="{4709F34C-E6DE-49E0-960B-6A3E50A0CBFD}"/>
          </ac:picMkLst>
        </pc:picChg>
        <pc:cxnChg chg="add del mod">
          <ac:chgData name="Graphics Guru" userId="d850d2d1f9c44abc" providerId="LiveId" clId="{39452DE5-7C00-4F86-80CF-BD535E802BBB}" dt="2023-08-06T15:56:36.545" v="4699" actId="11529"/>
          <ac:cxnSpMkLst>
            <pc:docMk/>
            <pc:sldMk cId="181088544" sldId="480"/>
            <ac:cxnSpMk id="11" creationId="{531DE698-EE1E-FF44-2278-99604826BAD2}"/>
          </ac:cxnSpMkLst>
        </pc:cxnChg>
        <pc:cxnChg chg="add mod">
          <ac:chgData name="Graphics Guru" userId="d850d2d1f9c44abc" providerId="LiveId" clId="{39452DE5-7C00-4F86-80CF-BD535E802BBB}" dt="2023-08-06T15:58:14.562" v="4722" actId="14861"/>
          <ac:cxnSpMkLst>
            <pc:docMk/>
            <pc:sldMk cId="181088544" sldId="480"/>
            <ac:cxnSpMk id="13" creationId="{E3C0C1EE-C255-798F-4992-4C889B86CE64}"/>
          </ac:cxnSpMkLst>
        </pc:cxn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ord setBg modClrScheme chgLayout">
        <pc:chgData name="Graphics Guru" userId="d850d2d1f9c44abc" providerId="LiveId" clId="{39452DE5-7C00-4F86-80CF-BD535E802BBB}" dt="2023-08-05T17:59:31.733" v="4394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8T23:00:09.601" v="4921" actId="20577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8T23:00:09.601" v="4921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6T15:51:16.023" v="4687" actId="404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  <pc:spChg chg="mod">
          <ac:chgData name="Graphics Guru" userId="d850d2d1f9c44abc" providerId="LiveId" clId="{39452DE5-7C00-4F86-80CF-BD535E802BBB}" dt="2023-08-06T15:51:16.023" v="4687" actId="404"/>
          <ac:spMkLst>
            <pc:docMk/>
            <pc:sldMk cId="2743991591" sldId="493"/>
            <ac:spMk id="3" creationId="{CB53F626-075F-BA78-42A6-F83FBF9CDF2E}"/>
          </ac:spMkLst>
        </pc:spChg>
      </pc:sldChg>
      <pc:sldChg chg="addSp delSp modSp new mod setBg modClrScheme delDesignElem chgLayout">
        <pc:chgData name="Graphics Guru" userId="d850d2d1f9c44abc" providerId="LiveId" clId="{39452DE5-7C00-4F86-80CF-BD535E802BBB}" dt="2023-08-08T23:00:28.883" v="4922" actId="5793"/>
        <pc:sldMkLst>
          <pc:docMk/>
          <pc:sldMk cId="923972925" sldId="494"/>
        </pc:sldMkLst>
        <pc:spChg chg="add del mod ord">
          <ac:chgData name="Graphics Guru" userId="d850d2d1f9c44abc" providerId="LiveId" clId="{39452DE5-7C00-4F86-80CF-BD535E802BBB}" dt="2023-08-08T22:59:27.758" v="4874" actId="478"/>
          <ac:spMkLst>
            <pc:docMk/>
            <pc:sldMk cId="923972925" sldId="494"/>
            <ac:spMk id="2" creationId="{E5B3DDBA-F490-9996-D0B3-BA45509C949C}"/>
          </ac:spMkLst>
        </pc:spChg>
        <pc:spChg chg="add mod ord">
          <ac:chgData name="Graphics Guru" userId="d850d2d1f9c44abc" providerId="LiveId" clId="{39452DE5-7C00-4F86-80CF-BD535E802BBB}" dt="2023-08-08T23:00:28.883" v="4922" actId="5793"/>
          <ac:spMkLst>
            <pc:docMk/>
            <pc:sldMk cId="923972925" sldId="494"/>
            <ac:spMk id="3" creationId="{F29AF94A-D01D-F516-611F-0410F5FE3E65}"/>
          </ac:spMkLst>
        </pc:spChg>
        <pc:spChg chg="add del mod ord">
          <ac:chgData name="Graphics Guru" userId="d850d2d1f9c44abc" providerId="LiveId" clId="{39452DE5-7C00-4F86-80CF-BD535E802BBB}" dt="2023-08-08T22:59:24.180" v="4872" actId="478"/>
          <ac:spMkLst>
            <pc:docMk/>
            <pc:sldMk cId="923972925" sldId="494"/>
            <ac:spMk id="4" creationId="{4F242C40-800D-4A03-74EC-263F749D75B0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19" creationId="{0B761509-3B9A-49A6-A84B-C3D86811697D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21" creationId="{91DE43FD-EB47-414A-B0AB-169B0FFFA527}"/>
          </ac:spMkLst>
        </pc:spChg>
        <pc:grpChg chg="add del">
          <ac:chgData name="Graphics Guru" userId="d850d2d1f9c44abc" providerId="LiveId" clId="{39452DE5-7C00-4F86-80CF-BD535E802BBB}" dt="2023-08-08T22:59:09.496" v="4871" actId="700"/>
          <ac:grpSpMkLst>
            <pc:docMk/>
            <pc:sldMk cId="923972925" sldId="494"/>
            <ac:grpSpMk id="13323" creationId="{58495BCC-CE77-4CC2-952E-846F41119FD5}"/>
          </ac:grpSpMkLst>
        </pc:grpChg>
        <pc:picChg chg="add mod">
          <ac:chgData name="Graphics Guru" userId="d850d2d1f9c44abc" providerId="LiveId" clId="{39452DE5-7C00-4F86-80CF-BD535E802BBB}" dt="2023-08-08T22:59:44.427" v="4877" actId="14100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 del">
        <pc:chgData name="Graphics Guru" userId="d850d2d1f9c44abc" providerId="LiveId" clId="{39452DE5-7C00-4F86-80CF-BD535E802BBB}" dt="2023-08-08T08:18:44.428" v="4856" actId="2696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81789737" sldId="562"/>
        </pc:sldMkLst>
      </pc:sldChg>
      <pc:sldChg chg="modSp add del mod">
        <pc:chgData name="Graphics Guru" userId="d850d2d1f9c44abc" providerId="LiveId" clId="{39452DE5-7C00-4F86-80CF-BD535E802BBB}" dt="2023-08-06T04:05:36.237" v="4476" actId="2696"/>
        <pc:sldMkLst>
          <pc:docMk/>
          <pc:sldMk cId="2416625906" sldId="562"/>
        </pc:sldMkLst>
        <pc:picChg chg="mod modCrop">
          <ac:chgData name="Graphics Guru" userId="d850d2d1f9c44abc" providerId="LiveId" clId="{39452DE5-7C00-4F86-80CF-BD535E802BBB}" dt="2023-08-06T04:03:16.001" v="4470" actId="732"/>
          <ac:picMkLst>
            <pc:docMk/>
            <pc:sldMk cId="2416625906" sldId="562"/>
            <ac:picMk id="3" creationId="{56B5EC02-931A-3E05-231A-3DE8AFBC4CCA}"/>
          </ac:picMkLst>
        </pc:picChg>
        <pc:picChg chg="mod">
          <ac:chgData name="Graphics Guru" userId="d850d2d1f9c44abc" providerId="LiveId" clId="{39452DE5-7C00-4F86-80CF-BD535E802BBB}" dt="2023-08-06T04:03:36.027" v="4473" actId="14100"/>
          <ac:picMkLst>
            <pc:docMk/>
            <pc:sldMk cId="2416625906" sldId="562"/>
            <ac:picMk id="39938" creationId="{63770C3E-F54A-5963-42B9-70053D8113D7}"/>
          </ac:picMkLst>
        </pc:picChg>
      </pc:sldChg>
      <pc:sldChg chg="add">
        <pc:chgData name="Graphics Guru" userId="d850d2d1f9c44abc" providerId="LiveId" clId="{39452DE5-7C00-4F86-80CF-BD535E802BBB}" dt="2023-08-06T04:05:51.919" v="4477"/>
        <pc:sldMkLst>
          <pc:docMk/>
          <pc:sldMk cId="2626421908" sldId="56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delSp modSp new add del mod">
        <pc:chgData name="Graphics Guru" userId="d850d2d1f9c44abc" providerId="LiveId" clId="{39452DE5-7C00-4F86-80CF-BD535E802BBB}" dt="2023-08-06T04:01:45.547" v="4468" actId="269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del">
          <ac:chgData name="Graphics Guru" userId="d850d2d1f9c44abc" providerId="LiveId" clId="{39452DE5-7C00-4F86-80CF-BD535E802BBB}" dt="2023-08-05T19:20:58.651" v="4435"/>
          <ac:picMkLst>
            <pc:docMk/>
            <pc:sldMk cId="4210164077" sldId="562"/>
            <ac:picMk id="4098" creationId="{17E1482D-05B1-5EB0-E695-44BCDB427DE7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11T03:15:16.454" v="5910" actId="27636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11T03:15:16.454" v="5910" actId="27636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5T19:46:21.936" v="4439" actId="14100"/>
        <pc:sldMkLst>
          <pc:docMk/>
          <pc:sldMk cId="4119100188" sldId="568"/>
        </pc:sldMkLst>
        <pc:picChg chg="add mod modCrop">
          <ac:chgData name="Graphics Guru" userId="d850d2d1f9c44abc" providerId="LiveId" clId="{39452DE5-7C00-4F86-80CF-BD535E802BBB}" dt="2023-08-05T19:46:21.936" v="4439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5T17:57:10.378" v="4390" actId="732"/>
        <pc:sldMkLst>
          <pc:docMk/>
          <pc:sldMk cId="27377095" sldId="581"/>
        </pc:sldMkLst>
        <pc:picChg chg="add mod modCrop">
          <ac:chgData name="Graphics Guru" userId="d850d2d1f9c44abc" providerId="LiveId" clId="{39452DE5-7C00-4F86-80CF-BD535E802BBB}" dt="2023-08-05T17:57:10.378" v="4390" actId="732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8T08:10:34.230" v="4854" actId="14100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8T08:10:17.115" v="4851" actId="1076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8T08:10:34.230" v="4854" actId="14100"/>
          <ac:picMkLst>
            <pc:docMk/>
            <pc:sldMk cId="2670180520" sldId="585"/>
            <ac:picMk id="3" creationId="{65914EBF-A1F1-0F01-6CE4-37F8516D23B4}"/>
          </ac:picMkLst>
        </pc:picChg>
        <pc:picChg chg="add mod modCrop">
          <ac:chgData name="Graphics Guru" userId="d850d2d1f9c44abc" providerId="LiveId" clId="{39452DE5-7C00-4F86-80CF-BD535E802BBB}" dt="2023-08-08T07:29:03.702" v="4842" actId="1076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662653610" sldId="59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315761521" sldId="596"/>
        </pc:sldMkLst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1115504136" sldId="597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4179387895" sldId="5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97190213" sldId="600"/>
        </pc:sldMkLst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 del">
        <pc:chgData name="Graphics Guru" userId="d850d2d1f9c44abc" providerId="LiveId" clId="{39452DE5-7C00-4F86-80CF-BD535E802BBB}" dt="2023-08-10T06:52:22.717" v="5314" actId="2696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delSp modSp new del mod">
        <pc:chgData name="Graphics Guru" userId="d850d2d1f9c44abc" providerId="LiveId" clId="{39452DE5-7C00-4F86-80CF-BD535E802BBB}" dt="2023-08-05T22:04:01.218" v="4463" actId="47"/>
        <pc:sldMkLst>
          <pc:docMk/>
          <pc:sldMk cId="3723835581" sldId="601"/>
        </pc:sldMkLst>
        <pc:picChg chg="add mod">
          <ac:chgData name="Graphics Guru" userId="d850d2d1f9c44abc" providerId="LiveId" clId="{39452DE5-7C00-4F86-80CF-BD535E802BBB}" dt="2023-08-05T22:02:21.180" v="4462" actId="1076"/>
          <ac:picMkLst>
            <pc:docMk/>
            <pc:sldMk cId="3723835581" sldId="601"/>
            <ac:picMk id="3" creationId="{210F195D-AAE6-A6D1-9FCA-808F990F93D0}"/>
          </ac:picMkLst>
        </pc:picChg>
        <pc:picChg chg="add del">
          <ac:chgData name="Graphics Guru" userId="d850d2d1f9c44abc" providerId="LiveId" clId="{39452DE5-7C00-4F86-80CF-BD535E802BBB}" dt="2023-08-05T21:00:24.919" v="4444" actId="22"/>
          <ac:picMkLst>
            <pc:docMk/>
            <pc:sldMk cId="3723835581" sldId="601"/>
            <ac:picMk id="4" creationId="{62549EE9-EE5F-7545-3D0F-D066C327559F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955742303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del mod">
        <pc:chgData name="Graphics Guru" userId="d850d2d1f9c44abc" providerId="LiveId" clId="{39452DE5-7C00-4F86-80CF-BD535E802BBB}" dt="2023-08-10T06:53:14.242" v="5316" actId="2696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addSp delSp modSp mod">
        <pc:chgData name="Graphics Guru" userId="d850d2d1f9c44abc" providerId="LiveId" clId="{39452DE5-7C00-4F86-80CF-BD535E802BBB}" dt="2023-08-11T03:22:47.601" v="5919" actId="1076"/>
        <pc:sldMkLst>
          <pc:docMk/>
          <pc:sldMk cId="3046255990" sldId="615"/>
        </pc:sldMkLst>
        <pc:picChg chg="add mod">
          <ac:chgData name="Graphics Guru" userId="d850d2d1f9c44abc" providerId="LiveId" clId="{39452DE5-7C00-4F86-80CF-BD535E802BBB}" dt="2023-08-11T03:22:47.601" v="5919" actId="1076"/>
          <ac:picMkLst>
            <pc:docMk/>
            <pc:sldMk cId="3046255990" sldId="615"/>
            <ac:picMk id="3" creationId="{291D6054-3E32-33A8-123A-DB8AF20D841B}"/>
          </ac:picMkLst>
        </pc:picChg>
        <pc:picChg chg="del">
          <ac:chgData name="Graphics Guru" userId="d850d2d1f9c44abc" providerId="LiveId" clId="{39452DE5-7C00-4F86-80CF-BD535E802BBB}" dt="2023-08-11T03:21:43.755" v="5915" actId="478"/>
          <ac:picMkLst>
            <pc:docMk/>
            <pc:sldMk cId="3046255990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del mod">
        <pc:chgData name="Graphics Guru" userId="d850d2d1f9c44abc" providerId="LiveId" clId="{39452DE5-7C00-4F86-80CF-BD535E802BBB}" dt="2023-08-10T06:53:14.242" v="5316" actId="2696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406280604" sldId="624"/>
        </pc:sldMkLst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04636627" sldId="625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addSp delSp modSp new del mod setBg modClrScheme chgLayout">
        <pc:chgData name="Graphics Guru" userId="d850d2d1f9c44abc" providerId="LiveId" clId="{39452DE5-7C00-4F86-80CF-BD535E802BBB}" dt="2023-08-05T16:50:44.825" v="3728" actId="47"/>
        <pc:sldMkLst>
          <pc:docMk/>
          <pc:sldMk cId="773578233" sldId="631"/>
        </pc:sldMkLst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2" creationId="{16A6EA03-512E-7C57-DC17-BB348E3A0843}"/>
          </ac:spMkLst>
        </pc:spChg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3" creationId="{2D1F8308-4B97-A26A-62FF-B891936F5C0B}"/>
          </ac:spMkLst>
        </pc:spChg>
        <pc:spChg chg="add del mod">
          <ac:chgData name="Graphics Guru" userId="d850d2d1f9c44abc" providerId="LiveId" clId="{39452DE5-7C00-4F86-80CF-BD535E802BBB}" dt="2023-08-05T16:42:02.568" v="3672"/>
          <ac:spMkLst>
            <pc:docMk/>
            <pc:sldMk cId="773578233" sldId="631"/>
            <ac:spMk id="6" creationId="{DBA786DA-A450-A653-D018-A57A532A8BFD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19" creationId="{7AA67C3D-6D28-4C64-81F8-295FC9396EB6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1" creationId="{8DBEAE55-3EA1-41D7-A212-5F7D8986C1F2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3" creationId="{CFC5F0E7-644F-4101-BE72-12825CF537E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5" creationId="{74283919-7E00-4FC2-BFC9-3F56E58808F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7" creationId="{2217FF4A-5EDF-43B7-90EE-BDD9F1E9EAC2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2" creationId="{C3862298-AF85-4572-BED3-52E573EBD410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4" creationId="{03E485DD-0C12-45BC-A361-28152A03BB93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6" creationId="{6D6B998F-CA62-4EE6-B7E7-046377D4F7EF}"/>
          </ac:spMkLst>
        </pc:spChg>
        <pc:spChg chg="add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38" creationId="{8DAAB828-02C8-4111-AC14-FF5ACEDDFE37}"/>
          </ac:spMkLst>
        </pc:spChg>
        <pc:grpChg chg="add">
          <ac:chgData name="Graphics Guru" userId="d850d2d1f9c44abc" providerId="LiveId" clId="{39452DE5-7C00-4F86-80CF-BD535E802BBB}" dt="2023-08-05T16:44:39.269" v="3690" actId="26606"/>
          <ac:grpSpMkLst>
            <pc:docMk/>
            <pc:sldMk cId="773578233" sldId="631"/>
            <ac:grpSpMk id="39" creationId="{C32D4553-E775-4F16-9A6F-FED8D166A5B7}"/>
          </ac:grpSpMkLst>
        </pc:grp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4" creationId="{CB995108-8744-23A3-BA7C-46517EF8C45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5" creationId="{0F421FCE-A7EE-D424-3717-1F8309157C4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7" creationId="{1DD2AC7B-EFB4-866A-4AA4-0BFD954F4D2D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8" creationId="{64E57E4B-C489-28E0-0B9D-253C0E971A2A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9" creationId="{BEEFDE41-E16C-2D9F-EB05-3747A29CB52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0" creationId="{143131B4-88DF-5C0D-D40F-48EC2621CC6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1" creationId="{F8FB0EC1-9215-BD8A-73E2-DA0577E8A171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2" creationId="{E56D8621-6277-54BA-D822-AC56C7FFFB0A}"/>
          </ac:picMkLst>
        </pc:picChg>
        <pc:picChg chg="add del mod">
          <ac:chgData name="Graphics Guru" userId="d850d2d1f9c44abc" providerId="LiveId" clId="{39452DE5-7C00-4F86-80CF-BD535E802BBB}" dt="2023-08-05T16:44:08.306" v="3687" actId="478"/>
          <ac:picMkLst>
            <pc:docMk/>
            <pc:sldMk cId="773578233" sldId="631"/>
            <ac:picMk id="13" creationId="{6D0908D3-8DD9-94D9-0B0A-29929CA9773E}"/>
          </ac:picMkLst>
        </pc:picChg>
        <pc:picChg chg="add mod">
          <ac:chgData name="Graphics Guru" userId="d850d2d1f9c44abc" providerId="LiveId" clId="{39452DE5-7C00-4F86-80CF-BD535E802BBB}" dt="2023-08-05T16:44:39.269" v="3690" actId="26606"/>
          <ac:picMkLst>
            <pc:docMk/>
            <pc:sldMk cId="773578233" sldId="631"/>
            <ac:picMk id="14" creationId="{A3AFCC32-419F-0BF0-482F-C7213F9E19A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modSp new mod">
        <pc:chgData name="Graphics Guru" userId="d850d2d1f9c44abc" providerId="LiveId" clId="{39452DE5-7C00-4F86-80CF-BD535E802BBB}" dt="2023-08-09T02:53:40.264" v="5103" actId="27636"/>
        <pc:sldMkLst>
          <pc:docMk/>
          <pc:sldMk cId="1904645576" sldId="631"/>
        </pc:sldMkLst>
        <pc:spChg chg="mod">
          <ac:chgData name="Graphics Guru" userId="d850d2d1f9c44abc" providerId="LiveId" clId="{39452DE5-7C00-4F86-80CF-BD535E802BBB}" dt="2023-08-05T16:51:22.452" v="3763" actId="403"/>
          <ac:spMkLst>
            <pc:docMk/>
            <pc:sldMk cId="1904645576" sldId="631"/>
            <ac:spMk id="2" creationId="{65CAF4FC-247F-A671-E096-A91B09C8B036}"/>
          </ac:spMkLst>
        </pc:spChg>
        <pc:spChg chg="mod">
          <ac:chgData name="Graphics Guru" userId="d850d2d1f9c44abc" providerId="LiveId" clId="{39452DE5-7C00-4F86-80CF-BD535E802BBB}" dt="2023-08-09T02:53:40.264" v="5103" actId="27636"/>
          <ac:spMkLst>
            <pc:docMk/>
            <pc:sldMk cId="1904645576" sldId="631"/>
            <ac:spMk id="3" creationId="{F9DA0F06-ECBF-E6B7-28CA-FCB2AD7E8C62}"/>
          </ac:spMkLst>
        </pc:spChg>
      </pc:sldChg>
      <pc:sldChg chg="addSp delSp modSp new del mod modClrScheme chgLayout">
        <pc:chgData name="Graphics Guru" userId="d850d2d1f9c44abc" providerId="LiveId" clId="{39452DE5-7C00-4F86-80CF-BD535E802BBB}" dt="2023-08-05T16:35:29.679" v="3663" actId="47"/>
        <pc:sldMkLst>
          <pc:docMk/>
          <pc:sldMk cId="2515134909" sldId="631"/>
        </pc:sldMkLst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2" creationId="{06EE4280-42F9-FA6B-C7AB-91302E9AE122}"/>
          </ac:spMkLst>
        </pc:spChg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3" creationId="{1C473318-D92D-4460-14E1-001C749FFAD7}"/>
          </ac:spMkLst>
        </pc:spChg>
        <pc:spChg chg="add mod">
          <ac:chgData name="Graphics Guru" userId="d850d2d1f9c44abc" providerId="LiveId" clId="{39452DE5-7C00-4F86-80CF-BD535E802BBB}" dt="2023-08-05T16:34:47.910" v="3661"/>
          <ac:spMkLst>
            <pc:docMk/>
            <pc:sldMk cId="2515134909" sldId="631"/>
            <ac:spMk id="6" creationId="{3109BA5B-F015-FD91-13C8-7F5AD95A6E89}"/>
          </ac:spMkLst>
        </pc:sp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4" creationId="{23728163-A71F-3DD4-F079-9EAC2752541F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5" creationId="{65F53AD8-C62D-2ADE-3FB3-156ED9D141EB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7" creationId="{0A74A763-EA51-F33A-B122-FD342E6F51CE}"/>
          </ac:picMkLst>
        </pc:picChg>
        <pc:picChg chg="add mod">
          <ac:chgData name="Graphics Guru" userId="d850d2d1f9c44abc" providerId="LiveId" clId="{39452DE5-7C00-4F86-80CF-BD535E802BBB}" dt="2023-08-05T16:35:15.217" v="3662" actId="1076"/>
          <ac:picMkLst>
            <pc:docMk/>
            <pc:sldMk cId="2515134909" sldId="631"/>
            <ac:picMk id="8" creationId="{C58CEA6B-BAA1-0C0A-5653-1573740AAE35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9" creationId="{CC319160-833C-3E5E-68DE-F4BBDB1C1D69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0" creationId="{670396D9-8A0F-E869-22AA-7154B561E8D8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1" creationId="{359B046E-5AE4-18F9-1779-59E495FD35B1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2" creationId="{DDB1CA45-F4F5-2BC3-3706-F94AA5331E2F}"/>
          </ac:picMkLst>
        </pc:picChg>
      </pc:sldChg>
      <pc:sldChg chg="addSp delSp modSp new del mod">
        <pc:chgData name="Graphics Guru" userId="d850d2d1f9c44abc" providerId="LiveId" clId="{39452DE5-7C00-4F86-80CF-BD535E802BBB}" dt="2023-08-05T17:47:31.793" v="4370" actId="47"/>
        <pc:sldMkLst>
          <pc:docMk/>
          <pc:sldMk cId="915479651" sldId="632"/>
        </pc:sldMkLst>
        <pc:spChg chg="add del">
          <ac:chgData name="Graphics Guru" userId="d850d2d1f9c44abc" providerId="LiveId" clId="{39452DE5-7C00-4F86-80CF-BD535E802BBB}" dt="2023-08-05T17:38:01.841" v="4212" actId="11529"/>
          <ac:spMkLst>
            <pc:docMk/>
            <pc:sldMk cId="915479651" sldId="632"/>
            <ac:spMk id="5" creationId="{F2256D9B-7741-10EB-C675-13ADE7D7462E}"/>
          </ac:spMkLst>
        </pc:spChg>
        <pc:spChg chg="add mod">
          <ac:chgData name="Graphics Guru" userId="d850d2d1f9c44abc" providerId="LiveId" clId="{39452DE5-7C00-4F86-80CF-BD535E802BBB}" dt="2023-08-05T17:40:59.401" v="4324" actId="208"/>
          <ac:spMkLst>
            <pc:docMk/>
            <pc:sldMk cId="915479651" sldId="632"/>
            <ac:spMk id="6" creationId="{308AC475-1BD3-EA5E-CBF9-9771E997BC77}"/>
          </ac:spMkLst>
        </pc:spChg>
        <pc:picChg chg="add mod">
          <ac:chgData name="Graphics Guru" userId="d850d2d1f9c44abc" providerId="LiveId" clId="{39452DE5-7C00-4F86-80CF-BD535E802BBB}" dt="2023-08-05T17:37:52.083" v="4210" actId="1076"/>
          <ac:picMkLst>
            <pc:docMk/>
            <pc:sldMk cId="915479651" sldId="632"/>
            <ac:picMk id="4" creationId="{BB662477-87D0-4A25-3411-2DEBC5A5475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05T17:33:22.427" v="4171" actId="47"/>
        <pc:sldMkLst>
          <pc:docMk/>
          <pc:sldMk cId="1541795554" sldId="632"/>
        </pc:sldMkLst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2" creationId="{7088A028-8335-9AE8-7B1A-F59891A6C60D}"/>
          </ac:spMkLst>
        </pc:spChg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3" creationId="{5E018F6A-1F68-D9B6-3CE1-A9CD4B71AD44}"/>
          </ac:spMkLst>
        </pc:spChg>
        <pc:spChg chg="add mod">
          <ac:chgData name="Graphics Guru" userId="d850d2d1f9c44abc" providerId="LiveId" clId="{39452DE5-7C00-4F86-80CF-BD535E802BBB}" dt="2023-08-05T17:25:23.439" v="4064" actId="208"/>
          <ac:spMkLst>
            <pc:docMk/>
            <pc:sldMk cId="1541795554" sldId="632"/>
            <ac:spMk id="5" creationId="{49FDA68D-F4B9-3B9C-EB26-DFABC0DB24CB}"/>
          </ac:spMkLst>
        </pc:spChg>
        <pc:picChg chg="add mod">
          <ac:chgData name="Graphics Guru" userId="d850d2d1f9c44abc" providerId="LiveId" clId="{39452DE5-7C00-4F86-80CF-BD535E802BBB}" dt="2023-08-05T17:23:54.968" v="4056" actId="207"/>
          <ac:picMkLst>
            <pc:docMk/>
            <pc:sldMk cId="1541795554" sldId="632"/>
            <ac:picMk id="4" creationId="{118BB029-3D6D-3D63-4137-BC1C4A2B1C3E}"/>
          </ac:picMkLst>
        </pc:picChg>
      </pc:sldChg>
      <pc:sldChg chg="addSp new">
        <pc:chgData name="Graphics Guru" userId="d850d2d1f9c44abc" providerId="LiveId" clId="{39452DE5-7C00-4F86-80CF-BD535E802BBB}" dt="2023-08-05T19:20:30.131" v="4433"/>
        <pc:sldMkLst>
          <pc:docMk/>
          <pc:sldMk cId="2643611538" sldId="632"/>
        </pc:sldMkLst>
        <pc:picChg chg="add">
          <ac:chgData name="Graphics Guru" userId="d850d2d1f9c44abc" providerId="LiveId" clId="{39452DE5-7C00-4F86-80CF-BD535E802BBB}" dt="2023-08-05T19:20:30.131" v="4433"/>
          <ac:picMkLst>
            <pc:docMk/>
            <pc:sldMk cId="2643611538" sldId="632"/>
            <ac:picMk id="2050" creationId="{4A0BA293-5A72-F181-F1EE-1BBBA2BE646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add ord">
        <pc:chgData name="Graphics Guru" userId="d850d2d1f9c44abc" providerId="LiveId" clId="{39452DE5-7C00-4F86-80CF-BD535E802BBB}" dt="2023-08-06T04:03:45.418" v="4475"/>
        <pc:sldMkLst>
          <pc:docMk/>
          <pc:sldMk cId="56336203" sldId="633"/>
        </pc:sldMkLst>
      </pc:sldChg>
      <pc:sldChg chg="addSp new add del">
        <pc:chgData name="Graphics Guru" userId="d850d2d1f9c44abc" providerId="LiveId" clId="{39452DE5-7C00-4F86-80CF-BD535E802BBB}" dt="2023-08-06T04:01:45.547" v="4468" actId="2696"/>
        <pc:sldMkLst>
          <pc:docMk/>
          <pc:sldMk cId="557508686" sldId="633"/>
        </pc:sldMkLst>
        <pc:picChg chg="add">
          <ac:chgData name="Graphics Guru" userId="d850d2d1f9c44abc" providerId="LiveId" clId="{39452DE5-7C00-4F86-80CF-BD535E802BBB}" dt="2023-08-05T19:21:01.659" v="4437"/>
          <ac:picMkLst>
            <pc:docMk/>
            <pc:sldMk cId="557508686" sldId="633"/>
            <ac:picMk id="5122" creationId="{0D4689F9-3D56-4132-3C66-E541AFFF96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308565204" sldId="633"/>
        </pc:sldMkLst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629330955" sldId="63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addSp modSp new del mod">
        <pc:chgData name="Graphics Guru" userId="d850d2d1f9c44abc" providerId="LiveId" clId="{39452DE5-7C00-4F86-80CF-BD535E802BBB}" dt="2023-08-10T03:00:45.676" v="5311" actId="2696"/>
        <pc:sldMkLst>
          <pc:docMk/>
          <pc:sldMk cId="3521298697" sldId="634"/>
        </pc:sldMkLst>
        <pc:picChg chg="add mod">
          <ac:chgData name="Graphics Guru" userId="d850d2d1f9c44abc" providerId="LiveId" clId="{39452DE5-7C00-4F86-80CF-BD535E802BBB}" dt="2023-08-05T21:00:53.143" v="4449" actId="1076"/>
          <ac:picMkLst>
            <pc:docMk/>
            <pc:sldMk cId="3521298697" sldId="634"/>
            <ac:picMk id="3" creationId="{4C430F0E-39CC-E109-67BB-37921132A534}"/>
          </ac:picMkLst>
        </pc:picChg>
      </pc:sldChg>
      <pc:sldChg chg="addSp modSp new del">
        <pc:chgData name="Graphics Guru" userId="d850d2d1f9c44abc" providerId="LiveId" clId="{39452DE5-7C00-4F86-80CF-BD535E802BBB}" dt="2023-08-10T03:00:45.676" v="5311" actId="2696"/>
        <pc:sldMkLst>
          <pc:docMk/>
          <pc:sldMk cId="2478289783" sldId="635"/>
        </pc:sldMkLst>
        <pc:picChg chg="add mod">
          <ac:chgData name="Graphics Guru" userId="d850d2d1f9c44abc" providerId="LiveId" clId="{39452DE5-7C00-4F86-80CF-BD535E802BBB}" dt="2023-08-05T21:57:20.740" v="4454" actId="1076"/>
          <ac:picMkLst>
            <pc:docMk/>
            <pc:sldMk cId="2478289783" sldId="635"/>
            <ac:picMk id="6146" creationId="{3B636210-A77C-0E00-1AC6-E899445977E8}"/>
          </ac:picMkLst>
        </pc:picChg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3702593936" sldId="635"/>
        </pc:sldMkLst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2269205052" sldId="636"/>
        </pc:sldMkLst>
      </pc:sldChg>
      <pc:sldChg chg="addSp modSp new del mod">
        <pc:chgData name="Graphics Guru" userId="d850d2d1f9c44abc" providerId="LiveId" clId="{39452DE5-7C00-4F86-80CF-BD535E802BBB}" dt="2023-08-10T03:00:45.676" v="5311" actId="2696"/>
        <pc:sldMkLst>
          <pc:docMk/>
          <pc:sldMk cId="3607372559" sldId="636"/>
        </pc:sldMkLst>
        <pc:picChg chg="add mod">
          <ac:chgData name="Graphics Guru" userId="d850d2d1f9c44abc" providerId="LiveId" clId="{39452DE5-7C00-4F86-80CF-BD535E802BBB}" dt="2023-08-05T21:59:22.760" v="4459" actId="1076"/>
          <ac:picMkLst>
            <pc:docMk/>
            <pc:sldMk cId="3607372559" sldId="636"/>
            <ac:picMk id="3" creationId="{5BF9C2A4-6CBD-F299-34C4-5EAFB0D41532}"/>
          </ac:picMkLst>
        </pc:picChg>
      </pc:sldChg>
      <pc:sldChg chg="addSp modSp new mod">
        <pc:chgData name="Graphics Guru" userId="d850d2d1f9c44abc" providerId="LiveId" clId="{39452DE5-7C00-4F86-80CF-BD535E802BBB}" dt="2023-08-06T06:01:52.075" v="4482" actId="1076"/>
        <pc:sldMkLst>
          <pc:docMk/>
          <pc:sldMk cId="3647299157" sldId="637"/>
        </pc:sldMkLst>
        <pc:picChg chg="add mod">
          <ac:chgData name="Graphics Guru" userId="d850d2d1f9c44abc" providerId="LiveId" clId="{39452DE5-7C00-4F86-80CF-BD535E802BBB}" dt="2023-08-06T06:01:52.075" v="4482" actId="1076"/>
          <ac:picMkLst>
            <pc:docMk/>
            <pc:sldMk cId="3647299157" sldId="637"/>
            <ac:picMk id="3" creationId="{F4AADB59-BD62-86A4-2EE6-E226D32BF4C6}"/>
          </ac:picMkLst>
        </pc:picChg>
      </pc:sldChg>
      <pc:sldChg chg="addSp modSp new mod">
        <pc:chgData name="Graphics Guru" userId="d850d2d1f9c44abc" providerId="LiveId" clId="{39452DE5-7C00-4F86-80CF-BD535E802BBB}" dt="2023-08-06T06:02:36.039" v="4486" actId="14100"/>
        <pc:sldMkLst>
          <pc:docMk/>
          <pc:sldMk cId="1723956196" sldId="638"/>
        </pc:sldMkLst>
        <pc:picChg chg="add mod">
          <ac:chgData name="Graphics Guru" userId="d850d2d1f9c44abc" providerId="LiveId" clId="{39452DE5-7C00-4F86-80CF-BD535E802BBB}" dt="2023-08-06T06:02:36.039" v="4486" actId="14100"/>
          <ac:picMkLst>
            <pc:docMk/>
            <pc:sldMk cId="1723956196" sldId="638"/>
            <ac:picMk id="3" creationId="{D5F9BCDC-A659-A94E-58A7-83B66897B476}"/>
          </ac:picMkLst>
        </pc:picChg>
      </pc:sldChg>
      <pc:sldChg chg="addSp modSp new mod">
        <pc:chgData name="Graphics Guru" userId="d850d2d1f9c44abc" providerId="LiveId" clId="{39452DE5-7C00-4F86-80CF-BD535E802BBB}" dt="2023-08-06T06:03:52.951" v="4491" actId="1076"/>
        <pc:sldMkLst>
          <pc:docMk/>
          <pc:sldMk cId="3059266390" sldId="639"/>
        </pc:sldMkLst>
        <pc:picChg chg="add mod">
          <ac:chgData name="Graphics Guru" userId="d850d2d1f9c44abc" providerId="LiveId" clId="{39452DE5-7C00-4F86-80CF-BD535E802BBB}" dt="2023-08-06T06:03:52.951" v="4491" actId="1076"/>
          <ac:picMkLst>
            <pc:docMk/>
            <pc:sldMk cId="3059266390" sldId="639"/>
            <ac:picMk id="3" creationId="{03D71379-9CE3-E17D-C278-A4513B849955}"/>
          </ac:picMkLst>
        </pc:picChg>
      </pc:sldChg>
      <pc:sldChg chg="addSp delSp modSp new mod">
        <pc:chgData name="Graphics Guru" userId="d850d2d1f9c44abc" providerId="LiveId" clId="{39452DE5-7C00-4F86-80CF-BD535E802BBB}" dt="2023-08-06T06:11:21.276" v="4503" actId="14100"/>
        <pc:sldMkLst>
          <pc:docMk/>
          <pc:sldMk cId="2534011158" sldId="640"/>
        </pc:sldMkLst>
        <pc:picChg chg="add mod">
          <ac:chgData name="Graphics Guru" userId="d850d2d1f9c44abc" providerId="LiveId" clId="{39452DE5-7C00-4F86-80CF-BD535E802BBB}" dt="2023-08-06T06:04:55.496" v="4496" actId="14100"/>
          <ac:picMkLst>
            <pc:docMk/>
            <pc:sldMk cId="2534011158" sldId="640"/>
            <ac:picMk id="3" creationId="{BD7660B2-2D0B-CD77-8A45-FC622BB657F3}"/>
          </ac:picMkLst>
        </pc:picChg>
        <pc:picChg chg="add del mod">
          <ac:chgData name="Graphics Guru" userId="d850d2d1f9c44abc" providerId="LiveId" clId="{39452DE5-7C00-4F86-80CF-BD535E802BBB}" dt="2023-08-06T06:09:51.527" v="4500" actId="478"/>
          <ac:picMkLst>
            <pc:docMk/>
            <pc:sldMk cId="2534011158" sldId="640"/>
            <ac:picMk id="5" creationId="{95EB99A5-8C41-2BA1-A3E8-3FACE88AAA8D}"/>
          </ac:picMkLst>
        </pc:picChg>
        <pc:picChg chg="add mod">
          <ac:chgData name="Graphics Guru" userId="d850d2d1f9c44abc" providerId="LiveId" clId="{39452DE5-7C00-4F86-80CF-BD535E802BBB}" dt="2023-08-06T06:11:21.276" v="4503" actId="14100"/>
          <ac:picMkLst>
            <pc:docMk/>
            <pc:sldMk cId="2534011158" sldId="640"/>
            <ac:picMk id="7" creationId="{014F8FB3-C469-2206-E56B-E89B3579FAFB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8T02:13:46.448" v="4793" actId="20577"/>
        <pc:sldMkLst>
          <pc:docMk/>
          <pc:sldMk cId="1542048243" sldId="641"/>
        </pc:sldMkLst>
        <pc:spChg chg="add mod">
          <ac:chgData name="Graphics Guru" userId="d850d2d1f9c44abc" providerId="LiveId" clId="{39452DE5-7C00-4F86-80CF-BD535E802BBB}" dt="2023-08-08T02:11:10.187" v="4769" actId="700"/>
          <ac:spMkLst>
            <pc:docMk/>
            <pc:sldMk cId="1542048243" sldId="641"/>
            <ac:spMk id="2" creationId="{EF843F80-1BD0-21B1-072A-78E28818A329}"/>
          </ac:spMkLst>
        </pc:spChg>
        <pc:spChg chg="add mod">
          <ac:chgData name="Graphics Guru" userId="d850d2d1f9c44abc" providerId="LiveId" clId="{39452DE5-7C00-4F86-80CF-BD535E802BBB}" dt="2023-08-08T02:13:46.448" v="4793" actId="20577"/>
          <ac:spMkLst>
            <pc:docMk/>
            <pc:sldMk cId="1542048243" sldId="641"/>
            <ac:spMk id="3" creationId="{4890B74B-79F1-007D-70E5-960C2B90299A}"/>
          </ac:spMkLst>
        </pc:spChg>
      </pc:sldChg>
      <pc:sldChg chg="addSp delSp modSp add mod">
        <pc:chgData name="Graphics Guru" userId="d850d2d1f9c44abc" providerId="LiveId" clId="{39452DE5-7C00-4F86-80CF-BD535E802BBB}" dt="2023-08-07T05:06:08.442" v="4768" actId="1076"/>
        <pc:sldMkLst>
          <pc:docMk/>
          <pc:sldMk cId="565408202" sldId="642"/>
        </pc:sldMkLst>
        <pc:spChg chg="mod">
          <ac:chgData name="Graphics Guru" userId="d850d2d1f9c44abc" providerId="LiveId" clId="{39452DE5-7C00-4F86-80CF-BD535E802BBB}" dt="2023-08-07T05:05:51.956" v="4766" actId="20577"/>
          <ac:spMkLst>
            <pc:docMk/>
            <pc:sldMk cId="565408202" sldId="642"/>
            <ac:spMk id="2" creationId="{3EF90CBE-AE55-4D1B-C199-F34D0F199099}"/>
          </ac:spMkLst>
        </pc:spChg>
        <pc:spChg chg="del">
          <ac:chgData name="Graphics Guru" userId="d850d2d1f9c44abc" providerId="LiveId" clId="{39452DE5-7C00-4F86-80CF-BD535E802BBB}" dt="2023-08-07T05:06:05.293" v="4767" actId="478"/>
          <ac:spMkLst>
            <pc:docMk/>
            <pc:sldMk cId="565408202" sldId="642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07T05:06:08.442" v="4768" actId="1076"/>
          <ac:picMkLst>
            <pc:docMk/>
            <pc:sldMk cId="565408202" sldId="642"/>
            <ac:picMk id="4" creationId="{57AD8979-C63C-6DA9-6C38-0DF28C8DCD26}"/>
          </ac:picMkLst>
        </pc:picChg>
        <pc:picChg chg="del">
          <ac:chgData name="Graphics Guru" userId="d850d2d1f9c44abc" providerId="LiveId" clId="{39452DE5-7C00-4F86-80CF-BD535E802BBB}" dt="2023-08-07T05:04:20.586" v="4725" actId="478"/>
          <ac:picMkLst>
            <pc:docMk/>
            <pc:sldMk cId="565408202" sldId="642"/>
            <ac:picMk id="1026" creationId="{74604D66-2D5C-C55B-15B4-AA49E6251548}"/>
          </ac:picMkLst>
        </pc:picChg>
      </pc:sldChg>
      <pc:sldChg chg="modSp new mod">
        <pc:chgData name="Graphics Guru" userId="d850d2d1f9c44abc" providerId="LiveId" clId="{39452DE5-7C00-4F86-80CF-BD535E802BBB}" dt="2023-08-08T02:22:36.703" v="4836" actId="27636"/>
        <pc:sldMkLst>
          <pc:docMk/>
          <pc:sldMk cId="2689162253" sldId="643"/>
        </pc:sldMkLst>
        <pc:spChg chg="mod">
          <ac:chgData name="Graphics Guru" userId="d850d2d1f9c44abc" providerId="LiveId" clId="{39452DE5-7C00-4F86-80CF-BD535E802BBB}" dt="2023-08-08T02:22:36.703" v="4836" actId="27636"/>
          <ac:spMkLst>
            <pc:docMk/>
            <pc:sldMk cId="2689162253" sldId="643"/>
            <ac:spMk id="3" creationId="{7DE066E4-78F0-BE3C-B728-DA6E92870C09}"/>
          </ac:spMkLst>
        </pc:spChg>
      </pc:sldChg>
      <pc:sldChg chg="modSp new mod">
        <pc:chgData name="Graphics Guru" userId="d850d2d1f9c44abc" providerId="LiveId" clId="{39452DE5-7C00-4F86-80CF-BD535E802BBB}" dt="2023-08-08T02:24:49.013" v="4838"/>
        <pc:sldMkLst>
          <pc:docMk/>
          <pc:sldMk cId="1901452144" sldId="644"/>
        </pc:sldMkLst>
        <pc:spChg chg="mod">
          <ac:chgData name="Graphics Guru" userId="d850d2d1f9c44abc" providerId="LiveId" clId="{39452DE5-7C00-4F86-80CF-BD535E802BBB}" dt="2023-08-08T02:24:49.013" v="4838"/>
          <ac:spMkLst>
            <pc:docMk/>
            <pc:sldMk cId="1901452144" sldId="644"/>
            <ac:spMk id="3" creationId="{0023C4C9-CA4A-8AE1-849B-B83FC5B23DD3}"/>
          </ac:spMkLst>
        </pc:spChg>
      </pc:sldChg>
      <pc:sldChg chg="addSp delSp modSp new mod">
        <pc:chgData name="Graphics Guru" userId="d850d2d1f9c44abc" providerId="LiveId" clId="{39452DE5-7C00-4F86-80CF-BD535E802BBB}" dt="2023-08-08T23:20:10.784" v="4938" actId="14100"/>
        <pc:sldMkLst>
          <pc:docMk/>
          <pc:sldMk cId="3530378235" sldId="645"/>
        </pc:sldMkLst>
        <pc:picChg chg="add mod">
          <ac:chgData name="Graphics Guru" userId="d850d2d1f9c44abc" providerId="LiveId" clId="{39452DE5-7C00-4F86-80CF-BD535E802BBB}" dt="2023-08-08T23:17:25.651" v="4926" actId="14100"/>
          <ac:picMkLst>
            <pc:docMk/>
            <pc:sldMk cId="3530378235" sldId="645"/>
            <ac:picMk id="3" creationId="{B8CAA6DF-7A32-79FF-A728-DEE52A20C5AF}"/>
          </ac:picMkLst>
        </pc:picChg>
        <pc:picChg chg="add del mod">
          <ac:chgData name="Graphics Guru" userId="d850d2d1f9c44abc" providerId="LiveId" clId="{39452DE5-7C00-4F86-80CF-BD535E802BBB}" dt="2023-08-08T23:19:31.998" v="4933" actId="478"/>
          <ac:picMkLst>
            <pc:docMk/>
            <pc:sldMk cId="3530378235" sldId="645"/>
            <ac:picMk id="5" creationId="{8EA74AA3-2C2B-0879-5B48-812B6D3FBB4C}"/>
          </ac:picMkLst>
        </pc:picChg>
        <pc:picChg chg="add del">
          <ac:chgData name="Graphics Guru" userId="d850d2d1f9c44abc" providerId="LiveId" clId="{39452DE5-7C00-4F86-80CF-BD535E802BBB}" dt="2023-08-08T23:19:58.512" v="4935" actId="22"/>
          <ac:picMkLst>
            <pc:docMk/>
            <pc:sldMk cId="3530378235" sldId="645"/>
            <ac:picMk id="7" creationId="{C07EB473-8694-815D-C794-06478A9122C4}"/>
          </ac:picMkLst>
        </pc:picChg>
        <pc:picChg chg="add mod">
          <ac:chgData name="Graphics Guru" userId="d850d2d1f9c44abc" providerId="LiveId" clId="{39452DE5-7C00-4F86-80CF-BD535E802BBB}" dt="2023-08-08T23:20:10.784" v="4938" actId="14100"/>
          <ac:picMkLst>
            <pc:docMk/>
            <pc:sldMk cId="3530378235" sldId="645"/>
            <ac:picMk id="9" creationId="{CC291C85-CCEA-F042-408A-6EF9178D3787}"/>
          </ac:picMkLst>
        </pc:picChg>
      </pc:sldChg>
      <pc:sldChg chg="addSp delSp modSp new mod">
        <pc:chgData name="Graphics Guru" userId="d850d2d1f9c44abc" providerId="LiveId" clId="{39452DE5-7C00-4F86-80CF-BD535E802BBB}" dt="2023-08-08T23:25:46.175" v="4954" actId="1076"/>
        <pc:sldMkLst>
          <pc:docMk/>
          <pc:sldMk cId="1792338773" sldId="646"/>
        </pc:sldMkLst>
        <pc:picChg chg="add del mod">
          <ac:chgData name="Graphics Guru" userId="d850d2d1f9c44abc" providerId="LiveId" clId="{39452DE5-7C00-4F86-80CF-BD535E802BBB}" dt="2023-08-08T23:23:30.100" v="4945" actId="22"/>
          <ac:picMkLst>
            <pc:docMk/>
            <pc:sldMk cId="1792338773" sldId="646"/>
            <ac:picMk id="3" creationId="{A4B5A452-9B45-DA1A-04A3-DAD82C569CFF}"/>
          </ac:picMkLst>
        </pc:picChg>
        <pc:picChg chg="add mod">
          <ac:chgData name="Graphics Guru" userId="d850d2d1f9c44abc" providerId="LiveId" clId="{39452DE5-7C00-4F86-80CF-BD535E802BBB}" dt="2023-08-08T23:25:21.317" v="4952" actId="14100"/>
          <ac:picMkLst>
            <pc:docMk/>
            <pc:sldMk cId="1792338773" sldId="646"/>
            <ac:picMk id="5" creationId="{7098BF61-4C0B-E76A-E14D-19CAB33E0D56}"/>
          </ac:picMkLst>
        </pc:picChg>
        <pc:picChg chg="add mod">
          <ac:chgData name="Graphics Guru" userId="d850d2d1f9c44abc" providerId="LiveId" clId="{39452DE5-7C00-4F86-80CF-BD535E802BBB}" dt="2023-08-08T23:25:46.175" v="4954" actId="1076"/>
          <ac:picMkLst>
            <pc:docMk/>
            <pc:sldMk cId="1792338773" sldId="646"/>
            <ac:picMk id="7" creationId="{B114A609-0F5E-D075-C8A2-7989441AB2F6}"/>
          </ac:picMkLst>
        </pc:picChg>
      </pc:sldChg>
      <pc:sldChg chg="addSp modSp new mod">
        <pc:chgData name="Graphics Guru" userId="d850d2d1f9c44abc" providerId="LiveId" clId="{39452DE5-7C00-4F86-80CF-BD535E802BBB}" dt="2023-08-08T23:27:56.230" v="4960" actId="1076"/>
        <pc:sldMkLst>
          <pc:docMk/>
          <pc:sldMk cId="79817294" sldId="647"/>
        </pc:sldMkLst>
        <pc:picChg chg="add mod">
          <ac:chgData name="Graphics Guru" userId="d850d2d1f9c44abc" providerId="LiveId" clId="{39452DE5-7C00-4F86-80CF-BD535E802BBB}" dt="2023-08-08T23:27:56.230" v="4960" actId="1076"/>
          <ac:picMkLst>
            <pc:docMk/>
            <pc:sldMk cId="79817294" sldId="647"/>
            <ac:picMk id="3" creationId="{268D9C37-2E99-71F7-0F1A-E80728B10220}"/>
          </ac:picMkLst>
        </pc:picChg>
      </pc:sldChg>
      <pc:sldChg chg="addSp modSp new mod">
        <pc:chgData name="Graphics Guru" userId="d850d2d1f9c44abc" providerId="LiveId" clId="{39452DE5-7C00-4F86-80CF-BD535E802BBB}" dt="2023-08-08T23:28:44.545" v="4965" actId="1076"/>
        <pc:sldMkLst>
          <pc:docMk/>
          <pc:sldMk cId="2467933987" sldId="648"/>
        </pc:sldMkLst>
        <pc:picChg chg="add mod">
          <ac:chgData name="Graphics Guru" userId="d850d2d1f9c44abc" providerId="LiveId" clId="{39452DE5-7C00-4F86-80CF-BD535E802BBB}" dt="2023-08-08T23:28:44.545" v="4965" actId="1076"/>
          <ac:picMkLst>
            <pc:docMk/>
            <pc:sldMk cId="2467933987" sldId="648"/>
            <ac:picMk id="3" creationId="{A19733E3-6F1C-6CAE-5806-AB0A8D2A2ECF}"/>
          </ac:picMkLst>
        </pc:picChg>
      </pc:sldChg>
      <pc:sldChg chg="addSp modSp new mod">
        <pc:chgData name="Graphics Guru" userId="d850d2d1f9c44abc" providerId="LiveId" clId="{39452DE5-7C00-4F86-80CF-BD535E802BBB}" dt="2023-08-08T23:35:52.328" v="4977" actId="14100"/>
        <pc:sldMkLst>
          <pc:docMk/>
          <pc:sldMk cId="1209022890" sldId="649"/>
        </pc:sldMkLst>
        <pc:picChg chg="add mod">
          <ac:chgData name="Graphics Guru" userId="d850d2d1f9c44abc" providerId="LiveId" clId="{39452DE5-7C00-4F86-80CF-BD535E802BBB}" dt="2023-08-08T23:35:48.293" v="4976" actId="14100"/>
          <ac:picMkLst>
            <pc:docMk/>
            <pc:sldMk cId="1209022890" sldId="649"/>
            <ac:picMk id="3" creationId="{2122B5DC-59C7-B24A-D006-DC0FC938A457}"/>
          </ac:picMkLst>
        </pc:picChg>
        <pc:picChg chg="add mod">
          <ac:chgData name="Graphics Guru" userId="d850d2d1f9c44abc" providerId="LiveId" clId="{39452DE5-7C00-4F86-80CF-BD535E802BBB}" dt="2023-08-08T23:35:52.328" v="4977" actId="14100"/>
          <ac:picMkLst>
            <pc:docMk/>
            <pc:sldMk cId="1209022890" sldId="649"/>
            <ac:picMk id="5" creationId="{1BA1E2C3-B595-E47B-D9F7-0934AF9F18F2}"/>
          </ac:picMkLst>
        </pc:picChg>
      </pc:sldChg>
      <pc:sldChg chg="new del">
        <pc:chgData name="Graphics Guru" userId="d850d2d1f9c44abc" providerId="LiveId" clId="{39452DE5-7C00-4F86-80CF-BD535E802BBB}" dt="2023-08-08T23:34:54.649" v="4969" actId="680"/>
        <pc:sldMkLst>
          <pc:docMk/>
          <pc:sldMk cId="4024298182" sldId="649"/>
        </pc:sldMkLst>
      </pc:sldChg>
      <pc:sldChg chg="addSp modSp new mod">
        <pc:chgData name="Graphics Guru" userId="d850d2d1f9c44abc" providerId="LiveId" clId="{39452DE5-7C00-4F86-80CF-BD535E802BBB}" dt="2023-08-08T23:36:30.341" v="4982" actId="1076"/>
        <pc:sldMkLst>
          <pc:docMk/>
          <pc:sldMk cId="73579087" sldId="650"/>
        </pc:sldMkLst>
        <pc:picChg chg="add mod">
          <ac:chgData name="Graphics Guru" userId="d850d2d1f9c44abc" providerId="LiveId" clId="{39452DE5-7C00-4F86-80CF-BD535E802BBB}" dt="2023-08-08T23:36:30.341" v="4982" actId="1076"/>
          <ac:picMkLst>
            <pc:docMk/>
            <pc:sldMk cId="73579087" sldId="650"/>
            <ac:picMk id="3" creationId="{824BAAB4-0BE4-BC04-DDB0-12E379EA6A4B}"/>
          </ac:picMkLst>
        </pc:picChg>
      </pc:sldChg>
      <pc:sldChg chg="addSp modSp new mod">
        <pc:chgData name="Graphics Guru" userId="d850d2d1f9c44abc" providerId="LiveId" clId="{39452DE5-7C00-4F86-80CF-BD535E802BBB}" dt="2023-08-08T23:39:38.967" v="4988" actId="14100"/>
        <pc:sldMkLst>
          <pc:docMk/>
          <pc:sldMk cId="4159393" sldId="651"/>
        </pc:sldMkLst>
        <pc:picChg chg="add mod">
          <ac:chgData name="Graphics Guru" userId="d850d2d1f9c44abc" providerId="LiveId" clId="{39452DE5-7C00-4F86-80CF-BD535E802BBB}" dt="2023-08-08T23:39:38.967" v="4988" actId="14100"/>
          <ac:picMkLst>
            <pc:docMk/>
            <pc:sldMk cId="4159393" sldId="651"/>
            <ac:picMk id="3" creationId="{ABBF4682-9FBF-F555-6F20-D722C468C902}"/>
          </ac:picMkLst>
        </pc:picChg>
        <pc:picChg chg="add mod">
          <ac:chgData name="Graphics Guru" userId="d850d2d1f9c44abc" providerId="LiveId" clId="{39452DE5-7C00-4F86-80CF-BD535E802BBB}" dt="2023-08-08T23:39:10.051" v="4986" actId="1076"/>
          <ac:picMkLst>
            <pc:docMk/>
            <pc:sldMk cId="4159393" sldId="651"/>
            <ac:picMk id="5" creationId="{59A48913-23F3-CA17-6569-ED205B6E8BD6}"/>
          </ac:picMkLst>
        </pc:picChg>
      </pc:sldChg>
      <pc:sldChg chg="addSp delSp modSp new mod">
        <pc:chgData name="Graphics Guru" userId="d850d2d1f9c44abc" providerId="LiveId" clId="{39452DE5-7C00-4F86-80CF-BD535E802BBB}" dt="2023-08-08T23:41:29.891" v="4997" actId="1076"/>
        <pc:sldMkLst>
          <pc:docMk/>
          <pc:sldMk cId="3940966350" sldId="652"/>
        </pc:sldMkLst>
        <pc:picChg chg="add del mod">
          <ac:chgData name="Graphics Guru" userId="d850d2d1f9c44abc" providerId="LiveId" clId="{39452DE5-7C00-4F86-80CF-BD535E802BBB}" dt="2023-08-08T23:41:18.813" v="4993" actId="478"/>
          <ac:picMkLst>
            <pc:docMk/>
            <pc:sldMk cId="3940966350" sldId="652"/>
            <ac:picMk id="3" creationId="{4A6BE3C6-9318-9D5D-5B7C-BA43D5FC1310}"/>
          </ac:picMkLst>
        </pc:picChg>
        <pc:picChg chg="add mod">
          <ac:chgData name="Graphics Guru" userId="d850d2d1f9c44abc" providerId="LiveId" clId="{39452DE5-7C00-4F86-80CF-BD535E802BBB}" dt="2023-08-08T23:41:29.891" v="4997" actId="1076"/>
          <ac:picMkLst>
            <pc:docMk/>
            <pc:sldMk cId="3940966350" sldId="652"/>
            <ac:picMk id="5" creationId="{633D0570-38C3-901F-1309-88EF5AA60389}"/>
          </ac:picMkLst>
        </pc:picChg>
      </pc:sldChg>
      <pc:sldChg chg="addSp modSp new mod">
        <pc:chgData name="Graphics Guru" userId="d850d2d1f9c44abc" providerId="LiveId" clId="{39452DE5-7C00-4F86-80CF-BD535E802BBB}" dt="2023-08-08T23:43:22.418" v="5004" actId="14100"/>
        <pc:sldMkLst>
          <pc:docMk/>
          <pc:sldMk cId="2950250714" sldId="653"/>
        </pc:sldMkLst>
        <pc:picChg chg="add mod">
          <ac:chgData name="Graphics Guru" userId="d850d2d1f9c44abc" providerId="LiveId" clId="{39452DE5-7C00-4F86-80CF-BD535E802BBB}" dt="2023-08-08T23:42:37.035" v="5001" actId="14100"/>
          <ac:picMkLst>
            <pc:docMk/>
            <pc:sldMk cId="2950250714" sldId="653"/>
            <ac:picMk id="3" creationId="{197EF9BA-9CA8-4904-2C8F-709091940A01}"/>
          </ac:picMkLst>
        </pc:picChg>
        <pc:picChg chg="add mod">
          <ac:chgData name="Graphics Guru" userId="d850d2d1f9c44abc" providerId="LiveId" clId="{39452DE5-7C00-4F86-80CF-BD535E802BBB}" dt="2023-08-08T23:43:22.418" v="5004" actId="14100"/>
          <ac:picMkLst>
            <pc:docMk/>
            <pc:sldMk cId="2950250714" sldId="653"/>
            <ac:picMk id="5" creationId="{49998DF9-4279-348F-147C-E21FDABCC6D2}"/>
          </ac:picMkLst>
        </pc:picChg>
      </pc:sldChg>
      <pc:sldChg chg="modSp add del mod">
        <pc:chgData name="Graphics Guru" userId="d850d2d1f9c44abc" providerId="LiveId" clId="{39452DE5-7C00-4F86-80CF-BD535E802BBB}" dt="2023-08-08T23:44:47.224" v="5023" actId="47"/>
        <pc:sldMkLst>
          <pc:docMk/>
          <pc:sldMk cId="1555317261" sldId="654"/>
        </pc:sldMkLst>
        <pc:spChg chg="mod">
          <ac:chgData name="Graphics Guru" userId="d850d2d1f9c44abc" providerId="LiveId" clId="{39452DE5-7C00-4F86-80CF-BD535E802BBB}" dt="2023-08-08T23:44:31.690" v="5020" actId="20577"/>
          <ac:spMkLst>
            <pc:docMk/>
            <pc:sldMk cId="1555317261" sldId="654"/>
            <ac:spMk id="3" creationId="{3162EBFA-69B0-65E1-62B8-621E4B4648EE}"/>
          </ac:spMkLst>
        </pc:spChg>
        <pc:spChg chg="mod">
          <ac:chgData name="Graphics Guru" userId="d850d2d1f9c44abc" providerId="LiveId" clId="{39452DE5-7C00-4F86-80CF-BD535E802BBB}" dt="2023-08-08T23:44:39.548" v="5022" actId="27636"/>
          <ac:spMkLst>
            <pc:docMk/>
            <pc:sldMk cId="1555317261" sldId="654"/>
            <ac:spMk id="4" creationId="{BF88126E-AAB2-95CD-B9EE-C14C537E5F2C}"/>
          </ac:spMkLst>
        </pc:spChg>
      </pc:sldChg>
      <pc:sldChg chg="new del">
        <pc:chgData name="Graphics Guru" userId="d850d2d1f9c44abc" providerId="LiveId" clId="{39452DE5-7C00-4F86-80CF-BD535E802BBB}" dt="2023-08-08T23:44:22.241" v="5006" actId="47"/>
        <pc:sldMkLst>
          <pc:docMk/>
          <pc:sldMk cId="3546031911" sldId="654"/>
        </pc:sldMkLst>
      </pc:sldChg>
      <pc:sldChg chg="addSp delSp modSp new mod modClrScheme chgLayout">
        <pc:chgData name="Graphics Guru" userId="d850d2d1f9c44abc" providerId="LiveId" clId="{39452DE5-7C00-4F86-80CF-BD535E802BBB}" dt="2023-08-09T03:03:44.004" v="5121" actId="1076"/>
        <pc:sldMkLst>
          <pc:docMk/>
          <pc:sldMk cId="4024329586" sldId="654"/>
        </pc:sldMkLst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2" creationId="{019CC975-F215-BD85-ADBC-CD3C65824DBD}"/>
          </ac:spMkLst>
        </pc:spChg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3" creationId="{375183EF-FC74-6107-B813-19A536C3E589}"/>
          </ac:spMkLst>
        </pc:spChg>
        <pc:picChg chg="add del">
          <ac:chgData name="Graphics Guru" userId="d850d2d1f9c44abc" providerId="LiveId" clId="{39452DE5-7C00-4F86-80CF-BD535E802BBB}" dt="2023-08-09T03:01:43.710" v="5107" actId="22"/>
          <ac:picMkLst>
            <pc:docMk/>
            <pc:sldMk cId="4024329586" sldId="654"/>
            <ac:picMk id="5" creationId="{2B6A0992-095A-17C0-0102-E0A7DEF44075}"/>
          </ac:picMkLst>
        </pc:picChg>
        <pc:picChg chg="add del">
          <ac:chgData name="Graphics Guru" userId="d850d2d1f9c44abc" providerId="LiveId" clId="{39452DE5-7C00-4F86-80CF-BD535E802BBB}" dt="2023-08-09T03:01:49.424" v="5109" actId="22"/>
          <ac:picMkLst>
            <pc:docMk/>
            <pc:sldMk cId="4024329586" sldId="654"/>
            <ac:picMk id="7" creationId="{49031FC8-B29A-EC63-2279-31CD5B9D3114}"/>
          </ac:picMkLst>
        </pc:picChg>
        <pc:picChg chg="add del">
          <ac:chgData name="Graphics Guru" userId="d850d2d1f9c44abc" providerId="LiveId" clId="{39452DE5-7C00-4F86-80CF-BD535E802BBB}" dt="2023-08-09T03:01:56.037" v="5111" actId="22"/>
          <ac:picMkLst>
            <pc:docMk/>
            <pc:sldMk cId="4024329586" sldId="654"/>
            <ac:picMk id="9" creationId="{E63C99DF-501B-77D2-9069-BF2C2E9A7A18}"/>
          </ac:picMkLst>
        </pc:picChg>
        <pc:picChg chg="add del">
          <ac:chgData name="Graphics Guru" userId="d850d2d1f9c44abc" providerId="LiveId" clId="{39452DE5-7C00-4F86-80CF-BD535E802BBB}" dt="2023-08-09T03:03:03.249" v="5113" actId="22"/>
          <ac:picMkLst>
            <pc:docMk/>
            <pc:sldMk cId="4024329586" sldId="654"/>
            <ac:picMk id="11" creationId="{DB2EA9DB-1E09-E424-70D8-13D245CE4861}"/>
          </ac:picMkLst>
        </pc:picChg>
        <pc:picChg chg="add del">
          <ac:chgData name="Graphics Guru" userId="d850d2d1f9c44abc" providerId="LiveId" clId="{39452DE5-7C00-4F86-80CF-BD535E802BBB}" dt="2023-08-09T03:03:07.020" v="5115" actId="22"/>
          <ac:picMkLst>
            <pc:docMk/>
            <pc:sldMk cId="4024329586" sldId="654"/>
            <ac:picMk id="13" creationId="{6C427680-6306-CE7A-50F5-3D8365957973}"/>
          </ac:picMkLst>
        </pc:picChg>
        <pc:picChg chg="add mod modCrop">
          <ac:chgData name="Graphics Guru" userId="d850d2d1f9c44abc" providerId="LiveId" clId="{39452DE5-7C00-4F86-80CF-BD535E802BBB}" dt="2023-08-09T03:03:44.004" v="5121" actId="1076"/>
          <ac:picMkLst>
            <pc:docMk/>
            <pc:sldMk cId="4024329586" sldId="654"/>
            <ac:picMk id="15" creationId="{BE93B491-75D3-559C-DDBF-B3852D193E0D}"/>
          </ac:picMkLst>
        </pc:picChg>
      </pc:sldChg>
      <pc:sldChg chg="addSp modSp new mod">
        <pc:chgData name="Graphics Guru" userId="d850d2d1f9c44abc" providerId="LiveId" clId="{39452DE5-7C00-4F86-80CF-BD535E802BBB}" dt="2023-08-10T02:26:50.728" v="5180" actId="14100"/>
        <pc:sldMkLst>
          <pc:docMk/>
          <pc:sldMk cId="3169456527" sldId="655"/>
        </pc:sldMkLst>
        <pc:picChg chg="add mod">
          <ac:chgData name="Graphics Guru" userId="d850d2d1f9c44abc" providerId="LiveId" clId="{39452DE5-7C00-4F86-80CF-BD535E802BBB}" dt="2023-08-10T02:26:44.626" v="5166" actId="14100"/>
          <ac:picMkLst>
            <pc:docMk/>
            <pc:sldMk cId="3169456527" sldId="655"/>
            <ac:picMk id="3" creationId="{2E56B5A4-FC0C-CF89-0D93-6FD4FA6B13B4}"/>
          </ac:picMkLst>
        </pc:picChg>
        <pc:picChg chg="add mod">
          <ac:chgData name="Graphics Guru" userId="d850d2d1f9c44abc" providerId="LiveId" clId="{39452DE5-7C00-4F86-80CF-BD535E802BBB}" dt="2023-08-10T02:26:50.728" v="5180" actId="14100"/>
          <ac:picMkLst>
            <pc:docMk/>
            <pc:sldMk cId="3169456527" sldId="655"/>
            <ac:picMk id="5" creationId="{D207A552-8CF1-3FF0-A48B-12F49F734DC8}"/>
          </ac:picMkLst>
        </pc:picChg>
      </pc:sldChg>
      <pc:sldChg chg="addSp modSp new mod">
        <pc:chgData name="Graphics Guru" userId="d850d2d1f9c44abc" providerId="LiveId" clId="{39452DE5-7C00-4F86-80CF-BD535E802BBB}" dt="2023-08-10T02:28:33.270" v="5184" actId="14100"/>
        <pc:sldMkLst>
          <pc:docMk/>
          <pc:sldMk cId="3612143167" sldId="656"/>
        </pc:sldMkLst>
        <pc:picChg chg="add mod">
          <ac:chgData name="Graphics Guru" userId="d850d2d1f9c44abc" providerId="LiveId" clId="{39452DE5-7C00-4F86-80CF-BD535E802BBB}" dt="2023-08-10T02:28:33.270" v="5184" actId="14100"/>
          <ac:picMkLst>
            <pc:docMk/>
            <pc:sldMk cId="3612143167" sldId="656"/>
            <ac:picMk id="3" creationId="{E1FF9A56-8632-27FB-F6D9-E24CCC0F4EB6}"/>
          </ac:picMkLst>
        </pc:picChg>
      </pc:sldChg>
      <pc:sldChg chg="addSp delSp modSp new mod">
        <pc:chgData name="Graphics Guru" userId="d850d2d1f9c44abc" providerId="LiveId" clId="{39452DE5-7C00-4F86-80CF-BD535E802BBB}" dt="2023-08-10T02:31:26.043" v="5193" actId="14100"/>
        <pc:sldMkLst>
          <pc:docMk/>
          <pc:sldMk cId="2283572189" sldId="657"/>
        </pc:sldMkLst>
        <pc:picChg chg="add del">
          <ac:chgData name="Graphics Guru" userId="d850d2d1f9c44abc" providerId="LiveId" clId="{39452DE5-7C00-4F86-80CF-BD535E802BBB}" dt="2023-08-10T02:29:31.322" v="5187" actId="22"/>
          <ac:picMkLst>
            <pc:docMk/>
            <pc:sldMk cId="2283572189" sldId="657"/>
            <ac:picMk id="3" creationId="{D1D7CD92-2FA6-B16F-86F7-5528E436983A}"/>
          </ac:picMkLst>
        </pc:picChg>
        <pc:picChg chg="add del">
          <ac:chgData name="Graphics Guru" userId="d850d2d1f9c44abc" providerId="LiveId" clId="{39452DE5-7C00-4F86-80CF-BD535E802BBB}" dt="2023-08-10T02:31:08.804" v="5189" actId="22"/>
          <ac:picMkLst>
            <pc:docMk/>
            <pc:sldMk cId="2283572189" sldId="657"/>
            <ac:picMk id="5" creationId="{1563A935-6B31-081E-2D19-7FE0799AE27F}"/>
          </ac:picMkLst>
        </pc:picChg>
        <pc:picChg chg="add mod">
          <ac:chgData name="Graphics Guru" userId="d850d2d1f9c44abc" providerId="LiveId" clId="{39452DE5-7C00-4F86-80CF-BD535E802BBB}" dt="2023-08-10T02:31:26.043" v="5193" actId="14100"/>
          <ac:picMkLst>
            <pc:docMk/>
            <pc:sldMk cId="2283572189" sldId="657"/>
            <ac:picMk id="7" creationId="{E4889B96-268B-4E5C-E3E0-D9BB0D122821}"/>
          </ac:picMkLst>
        </pc:picChg>
      </pc:sldChg>
      <pc:sldChg chg="addSp delSp modSp new mod">
        <pc:chgData name="Graphics Guru" userId="d850d2d1f9c44abc" providerId="LiveId" clId="{39452DE5-7C00-4F86-80CF-BD535E802BBB}" dt="2023-08-10T02:33:58.509" v="5199" actId="14100"/>
        <pc:sldMkLst>
          <pc:docMk/>
          <pc:sldMk cId="127387259" sldId="658"/>
        </pc:sldMkLst>
        <pc:picChg chg="add del">
          <ac:chgData name="Graphics Guru" userId="d850d2d1f9c44abc" providerId="LiveId" clId="{39452DE5-7C00-4F86-80CF-BD535E802BBB}" dt="2023-08-10T02:33:43.797" v="5196" actId="22"/>
          <ac:picMkLst>
            <pc:docMk/>
            <pc:sldMk cId="127387259" sldId="658"/>
            <ac:picMk id="3" creationId="{27486E76-74DA-F0C2-FF42-A8C168932745}"/>
          </ac:picMkLst>
        </pc:picChg>
        <pc:picChg chg="add mod">
          <ac:chgData name="Graphics Guru" userId="d850d2d1f9c44abc" providerId="LiveId" clId="{39452DE5-7C00-4F86-80CF-BD535E802BBB}" dt="2023-08-10T02:33:58.509" v="5199" actId="14100"/>
          <ac:picMkLst>
            <pc:docMk/>
            <pc:sldMk cId="127387259" sldId="658"/>
            <ac:picMk id="5" creationId="{62238A31-ECBF-999D-6A47-EDCDC035CB3E}"/>
          </ac:picMkLst>
        </pc:picChg>
      </pc:sldChg>
      <pc:sldChg chg="addSp modSp new mod">
        <pc:chgData name="Graphics Guru" userId="d850d2d1f9c44abc" providerId="LiveId" clId="{39452DE5-7C00-4F86-80CF-BD535E802BBB}" dt="2023-08-10T02:34:56.618" v="5203" actId="14100"/>
        <pc:sldMkLst>
          <pc:docMk/>
          <pc:sldMk cId="827039470" sldId="659"/>
        </pc:sldMkLst>
        <pc:picChg chg="add mod">
          <ac:chgData name="Graphics Guru" userId="d850d2d1f9c44abc" providerId="LiveId" clId="{39452DE5-7C00-4F86-80CF-BD535E802BBB}" dt="2023-08-10T02:34:56.618" v="5203" actId="14100"/>
          <ac:picMkLst>
            <pc:docMk/>
            <pc:sldMk cId="827039470" sldId="659"/>
            <ac:picMk id="3" creationId="{A5BECE21-0FA5-8EC1-7F49-BD279DA3FAC3}"/>
          </ac:picMkLst>
        </pc:picChg>
      </pc:sldChg>
      <pc:sldChg chg="addSp modSp new mod">
        <pc:chgData name="Graphics Guru" userId="d850d2d1f9c44abc" providerId="LiveId" clId="{39452DE5-7C00-4F86-80CF-BD535E802BBB}" dt="2023-08-10T02:35:26.166" v="5207" actId="14100"/>
        <pc:sldMkLst>
          <pc:docMk/>
          <pc:sldMk cId="3151317557" sldId="660"/>
        </pc:sldMkLst>
        <pc:picChg chg="add mod">
          <ac:chgData name="Graphics Guru" userId="d850d2d1f9c44abc" providerId="LiveId" clId="{39452DE5-7C00-4F86-80CF-BD535E802BBB}" dt="2023-08-10T02:35:26.166" v="5207" actId="14100"/>
          <ac:picMkLst>
            <pc:docMk/>
            <pc:sldMk cId="3151317557" sldId="660"/>
            <ac:picMk id="3" creationId="{36CA432E-D7F2-0084-D4B4-9E283F077BEE}"/>
          </ac:picMkLst>
        </pc:picChg>
      </pc:sldChg>
      <pc:sldChg chg="addSp modSp new mod">
        <pc:chgData name="Graphics Guru" userId="d850d2d1f9c44abc" providerId="LiveId" clId="{39452DE5-7C00-4F86-80CF-BD535E802BBB}" dt="2023-08-10T02:36:04.331" v="5211" actId="14100"/>
        <pc:sldMkLst>
          <pc:docMk/>
          <pc:sldMk cId="1891789473" sldId="661"/>
        </pc:sldMkLst>
        <pc:picChg chg="add mod">
          <ac:chgData name="Graphics Guru" userId="d850d2d1f9c44abc" providerId="LiveId" clId="{39452DE5-7C00-4F86-80CF-BD535E802BBB}" dt="2023-08-10T02:36:04.331" v="5211" actId="14100"/>
          <ac:picMkLst>
            <pc:docMk/>
            <pc:sldMk cId="1891789473" sldId="661"/>
            <ac:picMk id="3" creationId="{6E102857-E881-9A5F-520B-9B47B7A9850C}"/>
          </ac:picMkLst>
        </pc:picChg>
      </pc:sldChg>
      <pc:sldChg chg="addSp modSp new mod">
        <pc:chgData name="Graphics Guru" userId="d850d2d1f9c44abc" providerId="LiveId" clId="{39452DE5-7C00-4F86-80CF-BD535E802BBB}" dt="2023-08-10T02:38:45.346" v="5217" actId="14100"/>
        <pc:sldMkLst>
          <pc:docMk/>
          <pc:sldMk cId="752019121" sldId="662"/>
        </pc:sldMkLst>
        <pc:picChg chg="add mod">
          <ac:chgData name="Graphics Guru" userId="d850d2d1f9c44abc" providerId="LiveId" clId="{39452DE5-7C00-4F86-80CF-BD535E802BBB}" dt="2023-08-10T02:38:45.346" v="5217" actId="14100"/>
          <ac:picMkLst>
            <pc:docMk/>
            <pc:sldMk cId="752019121" sldId="662"/>
            <ac:picMk id="3" creationId="{54982F2A-9AB8-241C-1D3D-FD9B3365B967}"/>
          </ac:picMkLst>
        </pc:picChg>
      </pc:sldChg>
      <pc:sldChg chg="addSp delSp modSp new mod">
        <pc:chgData name="Graphics Guru" userId="d850d2d1f9c44abc" providerId="LiveId" clId="{39452DE5-7C00-4F86-80CF-BD535E802BBB}" dt="2023-08-10T02:41:58.446" v="5227" actId="14100"/>
        <pc:sldMkLst>
          <pc:docMk/>
          <pc:sldMk cId="596920667" sldId="663"/>
        </pc:sldMkLst>
        <pc:picChg chg="add del">
          <ac:chgData name="Graphics Guru" userId="d850d2d1f9c44abc" providerId="LiveId" clId="{39452DE5-7C00-4F86-80CF-BD535E802BBB}" dt="2023-08-10T02:40:23.456" v="5220" actId="22"/>
          <ac:picMkLst>
            <pc:docMk/>
            <pc:sldMk cId="596920667" sldId="663"/>
            <ac:picMk id="3" creationId="{EF9C3EC7-570C-C75D-52DF-7E0EB96C05C3}"/>
          </ac:picMkLst>
        </pc:picChg>
        <pc:picChg chg="add del">
          <ac:chgData name="Graphics Guru" userId="d850d2d1f9c44abc" providerId="LiveId" clId="{39452DE5-7C00-4F86-80CF-BD535E802BBB}" dt="2023-08-10T02:41:41.906" v="5222" actId="22"/>
          <ac:picMkLst>
            <pc:docMk/>
            <pc:sldMk cId="596920667" sldId="663"/>
            <ac:picMk id="5" creationId="{E8C90A70-135A-3C3C-0A5D-A1A5C2268C66}"/>
          </ac:picMkLst>
        </pc:picChg>
        <pc:picChg chg="add del">
          <ac:chgData name="Graphics Guru" userId="d850d2d1f9c44abc" providerId="LiveId" clId="{39452DE5-7C00-4F86-80CF-BD535E802BBB}" dt="2023-08-10T02:41:46.676" v="5224" actId="22"/>
          <ac:picMkLst>
            <pc:docMk/>
            <pc:sldMk cId="596920667" sldId="663"/>
            <ac:picMk id="7" creationId="{2ABAAAD8-C10C-A7A2-7F7C-F8236AC6AAA1}"/>
          </ac:picMkLst>
        </pc:picChg>
        <pc:picChg chg="add mod">
          <ac:chgData name="Graphics Guru" userId="d850d2d1f9c44abc" providerId="LiveId" clId="{39452DE5-7C00-4F86-80CF-BD535E802BBB}" dt="2023-08-10T02:41:58.446" v="5227" actId="14100"/>
          <ac:picMkLst>
            <pc:docMk/>
            <pc:sldMk cId="596920667" sldId="663"/>
            <ac:picMk id="9" creationId="{B3A58253-DB0B-7381-6AF3-28346A7A3D00}"/>
          </ac:picMkLst>
        </pc:picChg>
      </pc:sldChg>
      <pc:sldChg chg="addSp modSp new mod">
        <pc:chgData name="Graphics Guru" userId="d850d2d1f9c44abc" providerId="LiveId" clId="{39452DE5-7C00-4F86-80CF-BD535E802BBB}" dt="2023-08-10T02:43:31.738" v="5231" actId="14100"/>
        <pc:sldMkLst>
          <pc:docMk/>
          <pc:sldMk cId="1095223049" sldId="664"/>
        </pc:sldMkLst>
        <pc:picChg chg="add mod">
          <ac:chgData name="Graphics Guru" userId="d850d2d1f9c44abc" providerId="LiveId" clId="{39452DE5-7C00-4F86-80CF-BD535E802BBB}" dt="2023-08-10T02:43:31.738" v="5231" actId="14100"/>
          <ac:picMkLst>
            <pc:docMk/>
            <pc:sldMk cId="1095223049" sldId="664"/>
            <ac:picMk id="3" creationId="{478F2F05-6DB0-CFAC-F9AF-EEBB4DF65742}"/>
          </ac:picMkLst>
        </pc:picChg>
      </pc:sldChg>
      <pc:sldChg chg="addSp modSp new mod">
        <pc:chgData name="Graphics Guru" userId="d850d2d1f9c44abc" providerId="LiveId" clId="{39452DE5-7C00-4F86-80CF-BD535E802BBB}" dt="2023-08-10T02:46:11.491" v="5237" actId="1076"/>
        <pc:sldMkLst>
          <pc:docMk/>
          <pc:sldMk cId="3379459958" sldId="665"/>
        </pc:sldMkLst>
        <pc:picChg chg="add mod">
          <ac:chgData name="Graphics Guru" userId="d850d2d1f9c44abc" providerId="LiveId" clId="{39452DE5-7C00-4F86-80CF-BD535E802BBB}" dt="2023-08-10T02:46:11.491" v="5237" actId="1076"/>
          <ac:picMkLst>
            <pc:docMk/>
            <pc:sldMk cId="3379459958" sldId="665"/>
            <ac:picMk id="3" creationId="{2DF77C87-AC00-EDC4-54AE-DA25BE1D7B04}"/>
          </ac:picMkLst>
        </pc:picChg>
      </pc:sldChg>
      <pc:sldChg chg="addSp delSp modSp new mod">
        <pc:chgData name="Graphics Guru" userId="d850d2d1f9c44abc" providerId="LiveId" clId="{39452DE5-7C00-4F86-80CF-BD535E802BBB}" dt="2023-08-10T02:50:43.147" v="5265" actId="1035"/>
        <pc:sldMkLst>
          <pc:docMk/>
          <pc:sldMk cId="2699694433" sldId="666"/>
        </pc:sldMkLst>
        <pc:picChg chg="add del mod">
          <ac:chgData name="Graphics Guru" userId="d850d2d1f9c44abc" providerId="LiveId" clId="{39452DE5-7C00-4F86-80CF-BD535E802BBB}" dt="2023-08-10T02:49:16.871" v="5242" actId="478"/>
          <ac:picMkLst>
            <pc:docMk/>
            <pc:sldMk cId="2699694433" sldId="666"/>
            <ac:picMk id="3" creationId="{8C6BFEBC-5631-BC31-E63C-EA599A413179}"/>
          </ac:picMkLst>
        </pc:picChg>
        <pc:picChg chg="add mod">
          <ac:chgData name="Graphics Guru" userId="d850d2d1f9c44abc" providerId="LiveId" clId="{39452DE5-7C00-4F86-80CF-BD535E802BBB}" dt="2023-08-10T02:50:38.638" v="5250" actId="14100"/>
          <ac:picMkLst>
            <pc:docMk/>
            <pc:sldMk cId="2699694433" sldId="666"/>
            <ac:picMk id="5" creationId="{F6AE7BC4-9DC4-8ADA-4F1D-CB334FA122F4}"/>
          </ac:picMkLst>
        </pc:picChg>
        <pc:picChg chg="add mod">
          <ac:chgData name="Graphics Guru" userId="d850d2d1f9c44abc" providerId="LiveId" clId="{39452DE5-7C00-4F86-80CF-BD535E802BBB}" dt="2023-08-10T02:50:43.147" v="5265" actId="1035"/>
          <ac:picMkLst>
            <pc:docMk/>
            <pc:sldMk cId="2699694433" sldId="666"/>
            <ac:picMk id="7" creationId="{093FAA82-C141-ABA0-D7FC-5B570F27D58B}"/>
          </ac:picMkLst>
        </pc:picChg>
      </pc:sldChg>
      <pc:sldChg chg="addSp modSp new mod">
        <pc:chgData name="Graphics Guru" userId="d850d2d1f9c44abc" providerId="LiveId" clId="{39452DE5-7C00-4F86-80CF-BD535E802BBB}" dt="2023-08-10T02:52:53.721" v="5274" actId="14100"/>
        <pc:sldMkLst>
          <pc:docMk/>
          <pc:sldMk cId="3648523529" sldId="667"/>
        </pc:sldMkLst>
        <pc:picChg chg="add mod">
          <ac:chgData name="Graphics Guru" userId="d850d2d1f9c44abc" providerId="LiveId" clId="{39452DE5-7C00-4F86-80CF-BD535E802BBB}" dt="2023-08-10T02:52:43.360" v="5271" actId="14100"/>
          <ac:picMkLst>
            <pc:docMk/>
            <pc:sldMk cId="3648523529" sldId="667"/>
            <ac:picMk id="3" creationId="{2D762C00-3935-6283-8251-75B8B836E614}"/>
          </ac:picMkLst>
        </pc:picChg>
        <pc:picChg chg="add mod">
          <ac:chgData name="Graphics Guru" userId="d850d2d1f9c44abc" providerId="LiveId" clId="{39452DE5-7C00-4F86-80CF-BD535E802BBB}" dt="2023-08-10T02:52:53.721" v="5274" actId="14100"/>
          <ac:picMkLst>
            <pc:docMk/>
            <pc:sldMk cId="3648523529" sldId="667"/>
            <ac:picMk id="5" creationId="{CB4239CA-09CD-67D5-6D1C-66F7410A2B1C}"/>
          </ac:picMkLst>
        </pc:picChg>
      </pc:sldChg>
      <pc:sldChg chg="addSp modSp new mod">
        <pc:chgData name="Graphics Guru" userId="d850d2d1f9c44abc" providerId="LiveId" clId="{39452DE5-7C00-4F86-80CF-BD535E802BBB}" dt="2023-08-10T02:53:47.792" v="5278" actId="14100"/>
        <pc:sldMkLst>
          <pc:docMk/>
          <pc:sldMk cId="786854813" sldId="668"/>
        </pc:sldMkLst>
        <pc:picChg chg="add mod">
          <ac:chgData name="Graphics Guru" userId="d850d2d1f9c44abc" providerId="LiveId" clId="{39452DE5-7C00-4F86-80CF-BD535E802BBB}" dt="2023-08-10T02:53:47.792" v="5278" actId="14100"/>
          <ac:picMkLst>
            <pc:docMk/>
            <pc:sldMk cId="786854813" sldId="668"/>
            <ac:picMk id="3" creationId="{23A45ED0-CCCC-8834-AEC3-B0C8EB0D0E39}"/>
          </ac:picMkLst>
        </pc:picChg>
      </pc:sldChg>
      <pc:sldChg chg="addSp modSp new mod">
        <pc:chgData name="Graphics Guru" userId="d850d2d1f9c44abc" providerId="LiveId" clId="{39452DE5-7C00-4F86-80CF-BD535E802BBB}" dt="2023-08-10T02:54:13.948" v="5282" actId="14100"/>
        <pc:sldMkLst>
          <pc:docMk/>
          <pc:sldMk cId="3948418877" sldId="669"/>
        </pc:sldMkLst>
        <pc:picChg chg="add mod">
          <ac:chgData name="Graphics Guru" userId="d850d2d1f9c44abc" providerId="LiveId" clId="{39452DE5-7C00-4F86-80CF-BD535E802BBB}" dt="2023-08-10T02:54:13.948" v="5282" actId="14100"/>
          <ac:picMkLst>
            <pc:docMk/>
            <pc:sldMk cId="3948418877" sldId="669"/>
            <ac:picMk id="3" creationId="{2D57EA10-2681-6A53-5CE5-37967E048125}"/>
          </ac:picMkLst>
        </pc:picChg>
      </pc:sldChg>
      <pc:sldChg chg="addSp modSp new mod">
        <pc:chgData name="Graphics Guru" userId="d850d2d1f9c44abc" providerId="LiveId" clId="{39452DE5-7C00-4F86-80CF-BD535E802BBB}" dt="2023-08-10T02:54:48.070" v="5286" actId="14100"/>
        <pc:sldMkLst>
          <pc:docMk/>
          <pc:sldMk cId="958523477" sldId="670"/>
        </pc:sldMkLst>
        <pc:picChg chg="add mod">
          <ac:chgData name="Graphics Guru" userId="d850d2d1f9c44abc" providerId="LiveId" clId="{39452DE5-7C00-4F86-80CF-BD535E802BBB}" dt="2023-08-10T02:54:48.070" v="5286" actId="14100"/>
          <ac:picMkLst>
            <pc:docMk/>
            <pc:sldMk cId="958523477" sldId="670"/>
            <ac:picMk id="3" creationId="{C5041E27-7565-AFBE-E7F7-B34DCE821E47}"/>
          </ac:picMkLst>
        </pc:picChg>
      </pc:sldChg>
      <pc:sldChg chg="addSp delSp modSp new mod">
        <pc:chgData name="Graphics Guru" userId="d850d2d1f9c44abc" providerId="LiveId" clId="{39452DE5-7C00-4F86-80CF-BD535E802BBB}" dt="2023-08-10T03:00:13.332" v="5310" actId="1076"/>
        <pc:sldMkLst>
          <pc:docMk/>
          <pc:sldMk cId="508686972" sldId="671"/>
        </pc:sldMkLst>
        <pc:picChg chg="add mod">
          <ac:chgData name="Graphics Guru" userId="d850d2d1f9c44abc" providerId="LiveId" clId="{39452DE5-7C00-4F86-80CF-BD535E802BBB}" dt="2023-08-10T03:00:13.332" v="5310" actId="1076"/>
          <ac:picMkLst>
            <pc:docMk/>
            <pc:sldMk cId="508686972" sldId="671"/>
            <ac:picMk id="3" creationId="{246C9AD9-9569-07AC-E568-DFB0A6D409D5}"/>
          </ac:picMkLst>
        </pc:picChg>
        <pc:picChg chg="add del mod">
          <ac:chgData name="Graphics Guru" userId="d850d2d1f9c44abc" providerId="LiveId" clId="{39452DE5-7C00-4F86-80CF-BD535E802BBB}" dt="2023-08-10T02:56:58.829" v="5295" actId="478"/>
          <ac:picMkLst>
            <pc:docMk/>
            <pc:sldMk cId="508686972" sldId="671"/>
            <ac:picMk id="5" creationId="{13B9B1C4-66B3-7AC6-3317-F130C6998F49}"/>
          </ac:picMkLst>
        </pc:picChg>
        <pc:picChg chg="add del mod">
          <ac:chgData name="Graphics Guru" userId="d850d2d1f9c44abc" providerId="LiveId" clId="{39452DE5-7C00-4F86-80CF-BD535E802BBB}" dt="2023-08-10T03:00:06.147" v="5307" actId="478"/>
          <ac:picMkLst>
            <pc:docMk/>
            <pc:sldMk cId="508686972" sldId="671"/>
            <ac:picMk id="7" creationId="{13D7B61A-E7FD-2DBF-A4B0-80C4C738FE10}"/>
          </ac:picMkLst>
        </pc:picChg>
      </pc:sldChg>
      <pc:sldChg chg="addSp modSp new mod">
        <pc:chgData name="Graphics Guru" userId="d850d2d1f9c44abc" providerId="LiveId" clId="{39452DE5-7C00-4F86-80CF-BD535E802BBB}" dt="2023-08-10T02:57:39.782" v="5301" actId="14100"/>
        <pc:sldMkLst>
          <pc:docMk/>
          <pc:sldMk cId="1778098689" sldId="672"/>
        </pc:sldMkLst>
        <pc:picChg chg="add mod">
          <ac:chgData name="Graphics Guru" userId="d850d2d1f9c44abc" providerId="LiveId" clId="{39452DE5-7C00-4F86-80CF-BD535E802BBB}" dt="2023-08-10T02:57:39.782" v="5301" actId="14100"/>
          <ac:picMkLst>
            <pc:docMk/>
            <pc:sldMk cId="1778098689" sldId="672"/>
            <ac:picMk id="3" creationId="{A713B9E8-AF07-60EA-3C01-EC65EAADEDC5}"/>
          </ac:picMkLst>
        </pc:picChg>
      </pc:sldChg>
      <pc:sldChg chg="addSp modSp new mod">
        <pc:chgData name="Graphics Guru" userId="d850d2d1f9c44abc" providerId="LiveId" clId="{39452DE5-7C00-4F86-80CF-BD535E802BBB}" dt="2023-08-10T02:58:59.776" v="5305" actId="14100"/>
        <pc:sldMkLst>
          <pc:docMk/>
          <pc:sldMk cId="807397226" sldId="673"/>
        </pc:sldMkLst>
        <pc:picChg chg="add mod">
          <ac:chgData name="Graphics Guru" userId="d850d2d1f9c44abc" providerId="LiveId" clId="{39452DE5-7C00-4F86-80CF-BD535E802BBB}" dt="2023-08-10T02:58:59.776" v="5305" actId="14100"/>
          <ac:picMkLst>
            <pc:docMk/>
            <pc:sldMk cId="807397226" sldId="673"/>
            <ac:picMk id="3" creationId="{0632C507-D366-6819-0D45-8764AA465BCD}"/>
          </ac:picMkLst>
        </pc:picChg>
      </pc:sldChg>
      <pc:sldChg chg="modSp add del mod">
        <pc:chgData name="Graphics Guru" userId="d850d2d1f9c44abc" providerId="LiveId" clId="{39452DE5-7C00-4F86-80CF-BD535E802BBB}" dt="2023-08-10T07:09:33.085" v="5334" actId="47"/>
        <pc:sldMkLst>
          <pc:docMk/>
          <pc:sldMk cId="1342354785" sldId="674"/>
        </pc:sldMkLst>
        <pc:spChg chg="mod">
          <ac:chgData name="Graphics Guru" userId="d850d2d1f9c44abc" providerId="LiveId" clId="{39452DE5-7C00-4F86-80CF-BD535E802BBB}" dt="2023-08-10T07:08:48.755" v="5332" actId="20577"/>
          <ac:spMkLst>
            <pc:docMk/>
            <pc:sldMk cId="1342354785" sldId="674"/>
            <ac:spMk id="2" creationId="{3EF90CBE-AE55-4D1B-C199-F34D0F199099}"/>
          </ac:spMkLst>
        </pc:spChg>
      </pc:sldChg>
      <pc:sldChg chg="new del">
        <pc:chgData name="Graphics Guru" userId="d850d2d1f9c44abc" providerId="LiveId" clId="{39452DE5-7C00-4F86-80CF-BD535E802BBB}" dt="2023-08-10T03:01:05.940" v="5313" actId="47"/>
        <pc:sldMkLst>
          <pc:docMk/>
          <pc:sldMk cId="3709312774" sldId="674"/>
        </pc:sldMkLst>
      </pc:sldChg>
      <pc:sldChg chg="addSp delSp modSp add mod">
        <pc:chgData name="Graphics Guru" userId="d850d2d1f9c44abc" providerId="LiveId" clId="{39452DE5-7C00-4F86-80CF-BD535E802BBB}" dt="2023-08-10T07:11:28.359" v="5368" actId="1076"/>
        <pc:sldMkLst>
          <pc:docMk/>
          <pc:sldMk cId="696659654" sldId="675"/>
        </pc:sldMkLst>
        <pc:spChg chg="mod">
          <ac:chgData name="Graphics Guru" userId="d850d2d1f9c44abc" providerId="LiveId" clId="{39452DE5-7C00-4F86-80CF-BD535E802BBB}" dt="2023-08-10T07:09:53.421" v="5353" actId="20577"/>
          <ac:spMkLst>
            <pc:docMk/>
            <pc:sldMk cId="696659654" sldId="675"/>
            <ac:spMk id="2" creationId="{3EF90CBE-AE55-4D1B-C199-F34D0F199099}"/>
          </ac:spMkLst>
        </pc:spChg>
        <pc:spChg chg="mod">
          <ac:chgData name="Graphics Guru" userId="d850d2d1f9c44abc" providerId="LiveId" clId="{39452DE5-7C00-4F86-80CF-BD535E802BBB}" dt="2023-08-10T07:11:28.359" v="5368" actId="1076"/>
          <ac:spMkLst>
            <pc:docMk/>
            <pc:sldMk cId="696659654" sldId="675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10T07:10:44.545" v="5359" actId="14100"/>
          <ac:picMkLst>
            <pc:docMk/>
            <pc:sldMk cId="696659654" sldId="675"/>
            <ac:picMk id="3" creationId="{4D3E394D-F386-0372-9349-6BDD43B5AC3F}"/>
          </ac:picMkLst>
        </pc:picChg>
        <pc:picChg chg="del mod">
          <ac:chgData name="Graphics Guru" userId="d850d2d1f9c44abc" providerId="LiveId" clId="{39452DE5-7C00-4F86-80CF-BD535E802BBB}" dt="2023-08-10T07:10:18.626" v="5355" actId="478"/>
          <ac:picMkLst>
            <pc:docMk/>
            <pc:sldMk cId="696659654" sldId="675"/>
            <ac:picMk id="1026" creationId="{74604D66-2D5C-C55B-15B4-AA49E625154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0T07:16:08.736" v="5374" actId="1076"/>
        <pc:sldMkLst>
          <pc:docMk/>
          <pc:sldMk cId="1262310439" sldId="676"/>
        </pc:sldMkLst>
        <pc:spChg chg="del">
          <ac:chgData name="Graphics Guru" userId="d850d2d1f9c44abc" providerId="LiveId" clId="{39452DE5-7C00-4F86-80CF-BD535E802BBB}" dt="2023-08-10T07:15:56.631" v="5370" actId="700"/>
          <ac:spMkLst>
            <pc:docMk/>
            <pc:sldMk cId="1262310439" sldId="676"/>
            <ac:spMk id="2" creationId="{83EFF0D8-C46E-0148-83E5-095D0B7139BF}"/>
          </ac:spMkLst>
        </pc:spChg>
        <pc:spChg chg="del">
          <ac:chgData name="Graphics Guru" userId="d850d2d1f9c44abc" providerId="LiveId" clId="{39452DE5-7C00-4F86-80CF-BD535E802BBB}" dt="2023-08-10T07:15:56.631" v="5370" actId="700"/>
          <ac:spMkLst>
            <pc:docMk/>
            <pc:sldMk cId="1262310439" sldId="676"/>
            <ac:spMk id="3" creationId="{5E7688C8-D6CD-FC5F-8600-2AEA9BB924E2}"/>
          </ac:spMkLst>
        </pc:spChg>
        <pc:picChg chg="add mod">
          <ac:chgData name="Graphics Guru" userId="d850d2d1f9c44abc" providerId="LiveId" clId="{39452DE5-7C00-4F86-80CF-BD535E802BBB}" dt="2023-08-10T07:16:08.736" v="5374" actId="1076"/>
          <ac:picMkLst>
            <pc:docMk/>
            <pc:sldMk cId="1262310439" sldId="676"/>
            <ac:picMk id="5" creationId="{72BD0B95-2347-C40E-151F-7B79A7BAF6FC}"/>
          </ac:picMkLst>
        </pc:picChg>
      </pc:sldChg>
      <pc:sldChg chg="addSp modSp new mod">
        <pc:chgData name="Graphics Guru" userId="d850d2d1f9c44abc" providerId="LiveId" clId="{39452DE5-7C00-4F86-80CF-BD535E802BBB}" dt="2023-08-10T07:16:59.946" v="5380" actId="1076"/>
        <pc:sldMkLst>
          <pc:docMk/>
          <pc:sldMk cId="42920570" sldId="677"/>
        </pc:sldMkLst>
        <pc:picChg chg="add mod">
          <ac:chgData name="Graphics Guru" userId="d850d2d1f9c44abc" providerId="LiveId" clId="{39452DE5-7C00-4F86-80CF-BD535E802BBB}" dt="2023-08-10T07:16:59.946" v="5380" actId="1076"/>
          <ac:picMkLst>
            <pc:docMk/>
            <pc:sldMk cId="42920570" sldId="677"/>
            <ac:picMk id="3" creationId="{8CFA8931-15E1-765D-65EF-061D2253CB1D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1T11:12:11.430" v="5940" actId="14100"/>
        <pc:sldMkLst>
          <pc:docMk/>
          <pc:sldMk cId="3244627827" sldId="678"/>
        </pc:sldMkLst>
        <pc:spChg chg="add mod">
          <ac:chgData name="Graphics Guru" userId="d850d2d1f9c44abc" providerId="LiveId" clId="{39452DE5-7C00-4F86-80CF-BD535E802BBB}" dt="2023-08-11T09:25:55.781" v="5929" actId="20577"/>
          <ac:spMkLst>
            <pc:docMk/>
            <pc:sldMk cId="3244627827" sldId="678"/>
            <ac:spMk id="2" creationId="{5B765F34-7AE0-52D9-2BFF-3AC4EA170118}"/>
          </ac:spMkLst>
        </pc:spChg>
        <pc:spChg chg="add mod">
          <ac:chgData name="Graphics Guru" userId="d850d2d1f9c44abc" providerId="LiveId" clId="{39452DE5-7C00-4F86-80CF-BD535E802BBB}" dt="2023-08-10T08:11:24.154" v="5787" actId="5793"/>
          <ac:spMkLst>
            <pc:docMk/>
            <pc:sldMk cId="3244627827" sldId="678"/>
            <ac:spMk id="3" creationId="{5F919371-C8BF-2522-3412-7272042FF282}"/>
          </ac:spMkLst>
        </pc:spChg>
        <pc:picChg chg="add mod">
          <ac:chgData name="Graphics Guru" userId="d850d2d1f9c44abc" providerId="LiveId" clId="{39452DE5-7C00-4F86-80CF-BD535E802BBB}" dt="2023-08-11T11:12:11.430" v="5940" actId="14100"/>
          <ac:picMkLst>
            <pc:docMk/>
            <pc:sldMk cId="3244627827" sldId="678"/>
            <ac:picMk id="5" creationId="{D45EA796-D034-24CB-0D38-2AFBD6554A95}"/>
          </ac:picMkLst>
        </pc:picChg>
        <pc:picChg chg="add del mod">
          <ac:chgData name="Graphics Guru" userId="d850d2d1f9c44abc" providerId="LiveId" clId="{39452DE5-7C00-4F86-80CF-BD535E802BBB}" dt="2023-08-10T08:11:01.610" v="5784" actId="478"/>
          <ac:picMkLst>
            <pc:docMk/>
            <pc:sldMk cId="3244627827" sldId="678"/>
            <ac:picMk id="7" creationId="{9BC0C616-1AD0-57F9-347A-DEB98B060A29}"/>
          </ac:picMkLst>
        </pc:picChg>
      </pc:sldChg>
      <pc:sldChg chg="delSp modSp add mod">
        <pc:chgData name="Graphics Guru" userId="d850d2d1f9c44abc" providerId="LiveId" clId="{39452DE5-7C00-4F86-80CF-BD535E802BBB}" dt="2023-08-11T11:12:08.704" v="5938" actId="20577"/>
        <pc:sldMkLst>
          <pc:docMk/>
          <pc:sldMk cId="301537888" sldId="679"/>
        </pc:sldMkLst>
        <pc:spChg chg="mod">
          <ac:chgData name="Graphics Guru" userId="d850d2d1f9c44abc" providerId="LiveId" clId="{39452DE5-7C00-4F86-80CF-BD535E802BBB}" dt="2023-08-11T11:12:08.704" v="5938" actId="20577"/>
          <ac:spMkLst>
            <pc:docMk/>
            <pc:sldMk cId="301537888" sldId="679"/>
            <ac:spMk id="2" creationId="{5B765F34-7AE0-52D9-2BFF-3AC4EA170118}"/>
          </ac:spMkLst>
        </pc:spChg>
        <pc:spChg chg="mod">
          <ac:chgData name="Graphics Guru" userId="d850d2d1f9c44abc" providerId="LiveId" clId="{39452DE5-7C00-4F86-80CF-BD535E802BBB}" dt="2023-08-10T08:11:38.297" v="5792" actId="20577"/>
          <ac:spMkLst>
            <pc:docMk/>
            <pc:sldMk cId="301537888" sldId="679"/>
            <ac:spMk id="3" creationId="{5F919371-C8BF-2522-3412-7272042FF282}"/>
          </ac:spMkLst>
        </pc:spChg>
        <pc:picChg chg="del">
          <ac:chgData name="Graphics Guru" userId="d850d2d1f9c44abc" providerId="LiveId" clId="{39452DE5-7C00-4F86-80CF-BD535E802BBB}" dt="2023-08-10T08:11:41.900" v="5793" actId="478"/>
          <ac:picMkLst>
            <pc:docMk/>
            <pc:sldMk cId="301537888" sldId="679"/>
            <ac:picMk id="5" creationId="{D45EA796-D034-24CB-0D38-2AFBD6554A95}"/>
          </ac:picMkLst>
        </pc:picChg>
        <pc:picChg chg="mod">
          <ac:chgData name="Graphics Guru" userId="d850d2d1f9c44abc" providerId="LiveId" clId="{39452DE5-7C00-4F86-80CF-BD535E802BBB}" dt="2023-08-10T08:11:48.872" v="5795" actId="14100"/>
          <ac:picMkLst>
            <pc:docMk/>
            <pc:sldMk cId="301537888" sldId="679"/>
            <ac:picMk id="7" creationId="{9BC0C616-1AD0-57F9-347A-DEB98B060A29}"/>
          </ac:picMkLst>
        </pc:picChg>
      </pc:sldChg>
      <pc:sldChg chg="addSp delSp modSp add mod">
        <pc:chgData name="Graphics Guru" userId="d850d2d1f9c44abc" providerId="LiveId" clId="{39452DE5-7C00-4F86-80CF-BD535E802BBB}" dt="2023-08-10T08:13:16.126" v="5846" actId="1037"/>
        <pc:sldMkLst>
          <pc:docMk/>
          <pc:sldMk cId="859303086" sldId="680"/>
        </pc:sldMkLst>
        <pc:spChg chg="mod">
          <ac:chgData name="Graphics Guru" userId="d850d2d1f9c44abc" providerId="LiveId" clId="{39452DE5-7C00-4F86-80CF-BD535E802BBB}" dt="2023-08-10T08:12:10.133" v="5804" actId="20577"/>
          <ac:spMkLst>
            <pc:docMk/>
            <pc:sldMk cId="859303086" sldId="680"/>
            <ac:spMk id="2" creationId="{5B765F34-7AE0-52D9-2BFF-3AC4EA170118}"/>
          </ac:spMkLst>
        </pc:spChg>
        <pc:spChg chg="mod">
          <ac:chgData name="Graphics Guru" userId="d850d2d1f9c44abc" providerId="LiveId" clId="{39452DE5-7C00-4F86-80CF-BD535E802BBB}" dt="2023-08-10T08:12:46.664" v="5829" actId="20577"/>
          <ac:spMkLst>
            <pc:docMk/>
            <pc:sldMk cId="859303086" sldId="680"/>
            <ac:spMk id="3" creationId="{5F919371-C8BF-2522-3412-7272042FF282}"/>
          </ac:spMkLst>
        </pc:spChg>
        <pc:picChg chg="del">
          <ac:chgData name="Graphics Guru" userId="d850d2d1f9c44abc" providerId="LiveId" clId="{39452DE5-7C00-4F86-80CF-BD535E802BBB}" dt="2023-08-10T08:12:27.319" v="5807" actId="478"/>
          <ac:picMkLst>
            <pc:docMk/>
            <pc:sldMk cId="859303086" sldId="680"/>
            <ac:picMk id="5" creationId="{D45EA796-D034-24CB-0D38-2AFBD6554A95}"/>
          </ac:picMkLst>
        </pc:picChg>
        <pc:picChg chg="add mod">
          <ac:chgData name="Graphics Guru" userId="d850d2d1f9c44abc" providerId="LiveId" clId="{39452DE5-7C00-4F86-80CF-BD535E802BBB}" dt="2023-08-10T08:13:16.126" v="5846" actId="1037"/>
          <ac:picMkLst>
            <pc:docMk/>
            <pc:sldMk cId="859303086" sldId="680"/>
            <ac:picMk id="6" creationId="{A82F7D56-96EB-9FFE-577B-95733424A24B}"/>
          </ac:picMkLst>
        </pc:picChg>
        <pc:picChg chg="del">
          <ac:chgData name="Graphics Guru" userId="d850d2d1f9c44abc" providerId="LiveId" clId="{39452DE5-7C00-4F86-80CF-BD535E802BBB}" dt="2023-08-10T08:12:29.469" v="5808" actId="478"/>
          <ac:picMkLst>
            <pc:docMk/>
            <pc:sldMk cId="859303086" sldId="680"/>
            <ac:picMk id="7" creationId="{9BC0C616-1AD0-57F9-347A-DEB98B060A29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0T08:21:04.656" v="5856" actId="14100"/>
        <pc:sldMkLst>
          <pc:docMk/>
          <pc:sldMk cId="2374708717" sldId="681"/>
        </pc:sldMkLst>
        <pc:spChg chg="del">
          <ac:chgData name="Graphics Guru" userId="d850d2d1f9c44abc" providerId="LiveId" clId="{39452DE5-7C00-4F86-80CF-BD535E802BBB}" dt="2023-08-10T08:15:57.492" v="5848" actId="700"/>
          <ac:spMkLst>
            <pc:docMk/>
            <pc:sldMk cId="2374708717" sldId="681"/>
            <ac:spMk id="2" creationId="{15DEAF49-38B4-7248-3C0B-EF06F15750B2}"/>
          </ac:spMkLst>
        </pc:spChg>
        <pc:picChg chg="add del mod">
          <ac:chgData name="Graphics Guru" userId="d850d2d1f9c44abc" providerId="LiveId" clId="{39452DE5-7C00-4F86-80CF-BD535E802BBB}" dt="2023-08-10T08:19:51.583" v="5853" actId="478"/>
          <ac:picMkLst>
            <pc:docMk/>
            <pc:sldMk cId="2374708717" sldId="681"/>
            <ac:picMk id="4" creationId="{33E63F89-2EB7-1D52-AAF5-87A82D1900ED}"/>
          </ac:picMkLst>
        </pc:picChg>
        <pc:picChg chg="add mod">
          <ac:chgData name="Graphics Guru" userId="d850d2d1f9c44abc" providerId="LiveId" clId="{39452DE5-7C00-4F86-80CF-BD535E802BBB}" dt="2023-08-10T08:21:04.656" v="5856" actId="14100"/>
          <ac:picMkLst>
            <pc:docMk/>
            <pc:sldMk cId="2374708717" sldId="681"/>
            <ac:picMk id="6" creationId="{3065AF66-230A-4208-9533-CF79168958A2}"/>
          </ac:picMkLst>
        </pc:picChg>
      </pc:sldChg>
      <pc:sldChg chg="addSp modSp new mod">
        <pc:chgData name="Graphics Guru" userId="d850d2d1f9c44abc" providerId="LiveId" clId="{39452DE5-7C00-4F86-80CF-BD535E802BBB}" dt="2023-08-10T08:24:48.405" v="5860" actId="14100"/>
        <pc:sldMkLst>
          <pc:docMk/>
          <pc:sldMk cId="1210078507" sldId="682"/>
        </pc:sldMkLst>
        <pc:picChg chg="add mod">
          <ac:chgData name="Graphics Guru" userId="d850d2d1f9c44abc" providerId="LiveId" clId="{39452DE5-7C00-4F86-80CF-BD535E802BBB}" dt="2023-08-10T08:24:48.405" v="5860" actId="14100"/>
          <ac:picMkLst>
            <pc:docMk/>
            <pc:sldMk cId="1210078507" sldId="682"/>
            <ac:picMk id="3" creationId="{BA808726-21D9-6AE4-6106-6026C08B2D15}"/>
          </ac:picMkLst>
        </pc:picChg>
      </pc:sldChg>
      <pc:sldChg chg="addSp modSp new mod">
        <pc:chgData name="Graphics Guru" userId="d850d2d1f9c44abc" providerId="LiveId" clId="{39452DE5-7C00-4F86-80CF-BD535E802BBB}" dt="2023-08-10T08:26:57.155" v="5864" actId="14100"/>
        <pc:sldMkLst>
          <pc:docMk/>
          <pc:sldMk cId="2945298684" sldId="683"/>
        </pc:sldMkLst>
        <pc:picChg chg="add mod">
          <ac:chgData name="Graphics Guru" userId="d850d2d1f9c44abc" providerId="LiveId" clId="{39452DE5-7C00-4F86-80CF-BD535E802BBB}" dt="2023-08-10T08:26:57.155" v="5864" actId="14100"/>
          <ac:picMkLst>
            <pc:docMk/>
            <pc:sldMk cId="2945298684" sldId="683"/>
            <ac:picMk id="3" creationId="{FE9816AE-DD4D-03FF-3E47-3DF8F6459BD7}"/>
          </ac:picMkLst>
        </pc:picChg>
      </pc:sldChg>
      <pc:sldChg chg="addSp modSp new mod">
        <pc:chgData name="Graphics Guru" userId="d850d2d1f9c44abc" providerId="LiveId" clId="{39452DE5-7C00-4F86-80CF-BD535E802BBB}" dt="2023-08-11T03:22:24.911" v="5916" actId="1076"/>
        <pc:sldMkLst>
          <pc:docMk/>
          <pc:sldMk cId="235443386" sldId="685"/>
        </pc:sldMkLst>
        <pc:picChg chg="add mod">
          <ac:chgData name="Graphics Guru" userId="d850d2d1f9c44abc" providerId="LiveId" clId="{39452DE5-7C00-4F86-80CF-BD535E802BBB}" dt="2023-08-11T03:22:24.911" v="5916" actId="1076"/>
          <ac:picMkLst>
            <pc:docMk/>
            <pc:sldMk cId="235443386" sldId="685"/>
            <ac:picMk id="3" creationId="{1E19574E-5D54-AD06-EA29-04E8641C1B04}"/>
          </ac:picMkLst>
        </pc:picChg>
      </pc:sldChg>
      <pc:sldChg chg="add">
        <pc:chgData name="Graphics Guru" userId="d850d2d1f9c44abc" providerId="LiveId" clId="{39452DE5-7C00-4F86-80CF-BD535E802BBB}" dt="2023-08-11T02:47:06.834" v="5885"/>
        <pc:sldMkLst>
          <pc:docMk/>
          <pc:sldMk cId="1268577089" sldId="686"/>
        </pc:sldMkLst>
      </pc:sldChg>
      <pc:sldChg chg="addSp modSp new del mod ord">
        <pc:chgData name="Graphics Guru" userId="d850d2d1f9c44abc" providerId="LiveId" clId="{39452DE5-7C00-4F86-80CF-BD535E802BBB}" dt="2023-08-11T02:46:52.246" v="5884" actId="2696"/>
        <pc:sldMkLst>
          <pc:docMk/>
          <pc:sldMk cId="1682396390" sldId="686"/>
        </pc:sldMkLst>
        <pc:picChg chg="add mod">
          <ac:chgData name="Graphics Guru" userId="d850d2d1f9c44abc" providerId="LiveId" clId="{39452DE5-7C00-4F86-80CF-BD535E802BBB}" dt="2023-08-11T02:37:34.079" v="5872" actId="14100"/>
          <ac:picMkLst>
            <pc:docMk/>
            <pc:sldMk cId="1682396390" sldId="686"/>
            <ac:picMk id="3" creationId="{42197113-66F0-A373-122D-A7CD3B2B2036}"/>
          </ac:picMkLst>
        </pc:picChg>
      </pc:sldChg>
      <pc:sldChg chg="addSp modSp new del mod">
        <pc:chgData name="Graphics Guru" userId="d850d2d1f9c44abc" providerId="LiveId" clId="{39452DE5-7C00-4F86-80CF-BD535E802BBB}" dt="2023-08-11T02:46:52.246" v="5884" actId="2696"/>
        <pc:sldMkLst>
          <pc:docMk/>
          <pc:sldMk cId="27876182" sldId="687"/>
        </pc:sldMkLst>
        <pc:picChg chg="add mod">
          <ac:chgData name="Graphics Guru" userId="d850d2d1f9c44abc" providerId="LiveId" clId="{39452DE5-7C00-4F86-80CF-BD535E802BBB}" dt="2023-08-11T02:40:03.537" v="5883" actId="14100"/>
          <ac:picMkLst>
            <pc:docMk/>
            <pc:sldMk cId="27876182" sldId="687"/>
            <ac:picMk id="3" creationId="{46E16D04-3140-20EA-8DAD-3ED2E0869D91}"/>
          </ac:picMkLst>
        </pc:picChg>
      </pc:sldChg>
      <pc:sldChg chg="add">
        <pc:chgData name="Graphics Guru" userId="d850d2d1f9c44abc" providerId="LiveId" clId="{39452DE5-7C00-4F86-80CF-BD535E802BBB}" dt="2023-08-11T02:47:06.834" v="5885"/>
        <pc:sldMkLst>
          <pc:docMk/>
          <pc:sldMk cId="1390644203" sldId="687"/>
        </pc:sldMkLst>
      </pc:sldChg>
      <pc:sldChg chg="addSp modSp new mod">
        <pc:chgData name="Graphics Guru" userId="d850d2d1f9c44abc" providerId="LiveId" clId="{39452DE5-7C00-4F86-80CF-BD535E802BBB}" dt="2023-08-11T03:12:04.267" v="5892" actId="14100"/>
        <pc:sldMkLst>
          <pc:docMk/>
          <pc:sldMk cId="548460383" sldId="688"/>
        </pc:sldMkLst>
        <pc:picChg chg="add mod">
          <ac:chgData name="Graphics Guru" userId="d850d2d1f9c44abc" providerId="LiveId" clId="{39452DE5-7C00-4F86-80CF-BD535E802BBB}" dt="2023-08-11T03:12:04.267" v="5892" actId="14100"/>
          <ac:picMkLst>
            <pc:docMk/>
            <pc:sldMk cId="548460383" sldId="688"/>
            <ac:picMk id="3" creationId="{19BDE5EE-2BC0-7B6A-164A-8E8267BE0A22}"/>
          </ac:picMkLst>
        </pc:picChg>
      </pc:sldChg>
      <pc:sldChg chg="addSp modSp new mod">
        <pc:chgData name="Graphics Guru" userId="d850d2d1f9c44abc" providerId="LiveId" clId="{39452DE5-7C00-4F86-80CF-BD535E802BBB}" dt="2023-08-11T03:12:53.353" v="5897" actId="1076"/>
        <pc:sldMkLst>
          <pc:docMk/>
          <pc:sldMk cId="311995787" sldId="689"/>
        </pc:sldMkLst>
        <pc:picChg chg="add mod">
          <ac:chgData name="Graphics Guru" userId="d850d2d1f9c44abc" providerId="LiveId" clId="{39452DE5-7C00-4F86-80CF-BD535E802BBB}" dt="2023-08-11T03:12:53.353" v="5897" actId="1076"/>
          <ac:picMkLst>
            <pc:docMk/>
            <pc:sldMk cId="311995787" sldId="689"/>
            <ac:picMk id="3" creationId="{8D897013-A6A5-7E75-A10D-AB06B9225A7F}"/>
          </ac:picMkLst>
        </pc:picChg>
      </pc:sldChg>
      <pc:sldChg chg="addSp modSp new mod">
        <pc:chgData name="Graphics Guru" userId="d850d2d1f9c44abc" providerId="LiveId" clId="{39452DE5-7C00-4F86-80CF-BD535E802BBB}" dt="2023-08-11T03:17:42.805" v="5914" actId="14100"/>
        <pc:sldMkLst>
          <pc:docMk/>
          <pc:sldMk cId="1639314970" sldId="690"/>
        </pc:sldMkLst>
        <pc:picChg chg="add mod">
          <ac:chgData name="Graphics Guru" userId="d850d2d1f9c44abc" providerId="LiveId" clId="{39452DE5-7C00-4F86-80CF-BD535E802BBB}" dt="2023-08-11T03:17:42.805" v="5914" actId="14100"/>
          <ac:picMkLst>
            <pc:docMk/>
            <pc:sldMk cId="1639314970" sldId="690"/>
            <ac:picMk id="3" creationId="{869F90D0-84E3-3F68-0E4B-C4D448E4A0E0}"/>
          </ac:picMkLst>
        </pc:picChg>
      </pc:sldChg>
      <pc:sldChg chg="addSp modSp new">
        <pc:chgData name="Graphics Guru" userId="d850d2d1f9c44abc" providerId="LiveId" clId="{39452DE5-7C00-4F86-80CF-BD535E802BBB}" dt="2023-08-11T07:46:56.652" v="5923" actId="14100"/>
        <pc:sldMkLst>
          <pc:docMk/>
          <pc:sldMk cId="664025284" sldId="691"/>
        </pc:sldMkLst>
        <pc:picChg chg="add mod">
          <ac:chgData name="Graphics Guru" userId="d850d2d1f9c44abc" providerId="LiveId" clId="{39452DE5-7C00-4F86-80CF-BD535E802BBB}" dt="2023-08-11T07:46:56.652" v="5923" actId="14100"/>
          <ac:picMkLst>
            <pc:docMk/>
            <pc:sldMk cId="664025284" sldId="691"/>
            <ac:picMk id="1026" creationId="{401D7558-4D11-38EE-9DE1-64E03725764E}"/>
          </ac:picMkLst>
        </pc:picChg>
      </pc:sldChg>
      <pc:sldChg chg="addSp modSp new">
        <pc:chgData name="Graphics Guru" userId="d850d2d1f9c44abc" providerId="LiveId" clId="{39452DE5-7C00-4F86-80CF-BD535E802BBB}" dt="2023-08-11T07:47:17.213" v="5927" actId="14100"/>
        <pc:sldMkLst>
          <pc:docMk/>
          <pc:sldMk cId="3966330911" sldId="692"/>
        </pc:sldMkLst>
        <pc:picChg chg="add mod">
          <ac:chgData name="Graphics Guru" userId="d850d2d1f9c44abc" providerId="LiveId" clId="{39452DE5-7C00-4F86-80CF-BD535E802BBB}" dt="2023-08-11T07:47:17.213" v="5927" actId="14100"/>
          <ac:picMkLst>
            <pc:docMk/>
            <pc:sldMk cId="3966330911" sldId="692"/>
            <ac:picMk id="2050" creationId="{E5B1432F-3817-F4F3-0F9A-6B90776D8851}"/>
          </ac:picMkLst>
        </pc:pic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83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182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344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4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3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hyperlink" Target="https://vulkan-tutorial.com/Depth_buffering" TargetMode="Externa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8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4.png"/><Relationship Id="rId3" Type="http://schemas.openxmlformats.org/officeDocument/2006/relationships/image" Target="../media/image35.png"/><Relationship Id="rId21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59.png"/><Relationship Id="rId24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62.png"/><Relationship Id="rId23" Type="http://schemas.openxmlformats.org/officeDocument/2006/relationships/image" Target="../media/image47.png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Relationship Id="rId27" Type="http://schemas.openxmlformats.org/officeDocument/2006/relationships/image" Target="../media/image50.png"/><Relationship Id="rId30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54.png"/><Relationship Id="rId21" Type="http://schemas.openxmlformats.org/officeDocument/2006/relationships/image" Target="../media/image81.png"/><Relationship Id="rId34" Type="http://schemas.openxmlformats.org/officeDocument/2006/relationships/image" Target="../media/image45.png"/><Relationship Id="rId42" Type="http://schemas.openxmlformats.org/officeDocument/2006/relationships/image" Target="../media/image89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76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43.png"/><Relationship Id="rId37" Type="http://schemas.openxmlformats.org/officeDocument/2006/relationships/image" Target="../media/image68.png"/><Relationship Id="rId40" Type="http://schemas.openxmlformats.org/officeDocument/2006/relationships/image" Target="../media/image51.png"/><Relationship Id="rId45" Type="http://schemas.openxmlformats.org/officeDocument/2006/relationships/image" Target="../media/image92.png"/><Relationship Id="rId5" Type="http://schemas.openxmlformats.org/officeDocument/2006/relationships/image" Target="../media/image37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60.png"/><Relationship Id="rId36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79.png"/><Relationship Id="rId31" Type="http://schemas.openxmlformats.org/officeDocument/2006/relationships/image" Target="../media/image65.png"/><Relationship Id="rId44" Type="http://schemas.openxmlformats.org/officeDocument/2006/relationships/image" Target="../media/image9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59.png"/><Relationship Id="rId30" Type="http://schemas.openxmlformats.org/officeDocument/2006/relationships/image" Target="../media/image64.png"/><Relationship Id="rId35" Type="http://schemas.openxmlformats.org/officeDocument/2006/relationships/image" Target="../media/image67.png"/><Relationship Id="rId43" Type="http://schemas.openxmlformats.org/officeDocument/2006/relationships/image" Target="../media/image90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66.png"/><Relationship Id="rId38" Type="http://schemas.openxmlformats.org/officeDocument/2006/relationships/image" Target="../media/image49.png"/><Relationship Id="rId20" Type="http://schemas.openxmlformats.org/officeDocument/2006/relationships/image" Target="../media/image80.png"/><Relationship Id="rId4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2023.08.09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46" y="77232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4689F9-3D56-4132-3C66-E541AFFF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8FA2AF-BF78-DF4B-F373-3373139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41312"/>
            <a:ext cx="12811125" cy="6877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0C1EE-C255-798F-4992-4C889B86CE64}"/>
              </a:ext>
            </a:extLst>
          </p:cNvPr>
          <p:cNvCxnSpPr/>
          <p:nvPr/>
        </p:nvCxnSpPr>
        <p:spPr>
          <a:xfrm>
            <a:off x="3352800" y="1371600"/>
            <a:ext cx="527538" cy="4320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67"/>
          <a:stretch/>
        </p:blipFill>
        <p:spPr>
          <a:xfrm>
            <a:off x="460907" y="318795"/>
            <a:ext cx="10291141" cy="665943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7" y="1359180"/>
            <a:ext cx="10910478" cy="56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19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DE5EE-2BC0-7B6A-164A-8E8267BE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566318" cy="78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603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97013-A6A5-7E75-A10D-AB06B922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96" y="609600"/>
            <a:ext cx="11314782" cy="52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0" y="0"/>
            <a:ext cx="13353770" cy="7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F90D0-84E3-3F68-0E4B-C4D448E4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70" y="234462"/>
            <a:ext cx="10931009" cy="70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149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570891"/>
            <a:ext cx="11591806" cy="55863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Swap Chain and Presentation</a:t>
            </a:r>
          </a:p>
          <a:p>
            <a:r>
              <a:rPr lang="en-US" dirty="0"/>
              <a:t>Synchronization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D0B95-2347-C40E-151F-7B79A7BA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54" y="79522"/>
            <a:ext cx="9858266" cy="74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04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8931-15E1-765D-65EF-061D2253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04" y="152700"/>
            <a:ext cx="9693765" cy="72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9"/>
          <a:stretch/>
        </p:blipFill>
        <p:spPr>
          <a:xfrm>
            <a:off x="1830023" y="222738"/>
            <a:ext cx="1083172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D6054-3E32-33A8-123A-DB8AF20D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1" y="1458241"/>
            <a:ext cx="11097239" cy="56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59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73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6B5A4-FC0C-CF89-0D93-6FD4FA6B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9" y="359540"/>
            <a:ext cx="7326681" cy="2415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A552-8CF1-3FF0-A48B-12F49F73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8" y="2981835"/>
            <a:ext cx="8139999" cy="42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565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F9A56-8632-27FB-F6D9-E24CCC0F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" y="355332"/>
            <a:ext cx="11531018" cy="68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31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889B96-268B-4E5C-E3E0-D9BB0D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" y="235438"/>
            <a:ext cx="12950705" cy="70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</a:p>
          <a:p>
            <a:pPr marL="23386" indent="0" defTabSz="914400">
              <a:buNone/>
            </a:pPr>
            <a:endParaRPr lang="en-US" dirty="0">
              <a:solidFill>
                <a:srgbClr val="2D2D2D"/>
              </a:solidFill>
              <a:latin typeface="Roboto Slab" panose="020F0502020204030204" pitchFamily="2" charset="0"/>
            </a:endParaRPr>
          </a:p>
          <a:p>
            <a:pPr marL="23386" indent="0" defTabSz="914400">
              <a:buNone/>
            </a:pPr>
            <a:r>
              <a:rPr lang="en-US" sz="2800" i="1" dirty="0">
                <a:solidFill>
                  <a:srgbClr val="2D2D2D"/>
                </a:solidFill>
                <a:latin typeface="Roboto Slab" panose="020F0502020204030204" pitchFamily="2" charset="0"/>
              </a:rPr>
              <a:t>Note: Refer to graphics primers for explanations of these operations</a:t>
            </a:r>
          </a:p>
          <a:p>
            <a:pPr marL="23386" indent="0" defTabSz="91440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38A31-ECBF-999D-6A47-EDCDC035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9" y="259617"/>
            <a:ext cx="12901979" cy="68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2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CE21-0FA5-8EC1-7F49-BD279DA3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" y="181266"/>
            <a:ext cx="12858878" cy="68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394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A432E-D7F2-0084-D4B4-9E283F07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5" y="175265"/>
            <a:ext cx="12730188" cy="61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75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02857-E881-9A5F-520B-9B47B7A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1" y="167644"/>
            <a:ext cx="12704476" cy="6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894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82F2A-9AB8-241C-1D3D-FD9B3365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2" y="389307"/>
            <a:ext cx="13115508" cy="64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912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58253-DB0B-7381-6AF3-28346A7A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2" y="227011"/>
            <a:ext cx="12783283" cy="68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06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F2F05-6DB0-CFAC-F9AF-EEBB4DF6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7" y="193638"/>
            <a:ext cx="12654889" cy="317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30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77C87-AC00-EDC4-54AE-DA25BE1D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34" y="155260"/>
            <a:ext cx="10338105" cy="72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99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E7BC4-9DC4-8ADA-4F1D-CB334FA1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1" y="211257"/>
            <a:ext cx="7087785" cy="2335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FAA82-C141-ABA0-D7FC-5B570F27D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1" y="2791436"/>
            <a:ext cx="9810806" cy="44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62C00-3935-6283-8251-75B8B836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0" y="194143"/>
            <a:ext cx="9969762" cy="494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239CA-09CD-67D5-6D1C-66F7410A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0" y="5140515"/>
            <a:ext cx="7763719" cy="22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93B491-75D3-559C-DDBF-B3852D19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/>
          <a:stretch/>
        </p:blipFill>
        <p:spPr>
          <a:xfrm>
            <a:off x="1122118" y="288039"/>
            <a:ext cx="11195538" cy="6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5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45ED0-CCCC-8834-AEC3-B0C8EB0D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0" y="204088"/>
            <a:ext cx="10976128" cy="71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48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ndering from Vertex and Index Buffers (Direct3D 9) - Win32 apps |  Microsoft Learn">
            <a:extLst>
              <a:ext uri="{FF2B5EF4-FFF2-40B4-BE49-F238E27FC236}">
                <a16:creationId xmlns:a16="http://schemas.microsoft.com/office/drawing/2014/main" id="{401D7558-4D11-38EE-9DE1-64E03725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23" y="666104"/>
            <a:ext cx="8244383" cy="580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252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ndering from Vertex and Index Buffers (Direct3D 9) - Win32 apps |  Microsoft Learn">
            <a:extLst>
              <a:ext uri="{FF2B5EF4-FFF2-40B4-BE49-F238E27FC236}">
                <a16:creationId xmlns:a16="http://schemas.microsoft.com/office/drawing/2014/main" id="{E5B1432F-3817-F4F3-0F9A-6B90776D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54" y="478180"/>
            <a:ext cx="10364150" cy="60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309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7EA10-2681-6A53-5CE5-37967E04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0" y="212332"/>
            <a:ext cx="12766346" cy="69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88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41E27-7565-AFBE-E7F7-B34DCE82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6" y="328686"/>
            <a:ext cx="12756791" cy="67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234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961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9574E-5D54-AD06-EA29-04E8641C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2" y="457200"/>
            <a:ext cx="12806323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3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C9AD9-9569-07AC-E568-DFB0A6D4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36" y="148830"/>
            <a:ext cx="8540152" cy="313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69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binding layouts">
            <a:extLst>
              <a:ext uri="{FF2B5EF4-FFF2-40B4-BE49-F238E27FC236}">
                <a16:creationId xmlns:a16="http://schemas.microsoft.com/office/drawing/2014/main" id="{3B636210-A77C-0E00-1AC6-E8994459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3" y="117229"/>
            <a:ext cx="12588367" cy="6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939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A4-6CBD-F299-34C4-5EAFB0D4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37636"/>
            <a:ext cx="11566757" cy="7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0F0E-39CC-E109-67BB-3792113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" y="709268"/>
            <a:ext cx="12932767" cy="6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09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3B9E8-AF07-60EA-3C01-EC65EAAD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2" y="215584"/>
            <a:ext cx="12858387" cy="57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986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2C507-D366-6819-0D45-8764AA46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5" y="107992"/>
            <a:ext cx="12848295" cy="69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72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97113-66F0-A373-122D-A7CD3B2B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57" y="1606062"/>
            <a:ext cx="12058084" cy="44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70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16D04-3140-20EA-8DAD-3ED2E086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954" y="-82061"/>
            <a:ext cx="13715488" cy="76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42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F4FC-247F-A671-E096-A91B09C8B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>
            <a:normAutofit/>
          </a:bodyPr>
          <a:lstStyle/>
          <a:p>
            <a:r>
              <a:rPr lang="en-AU" sz="4000" dirty="0"/>
              <a:t>Karthik Bala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0F06-ECBF-E6B7-28CA-FCB2AD7E8C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B.E. (Hons.) Computer Science – BITS, Pilani,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M.S. Computer Science – Colorado State University, Fort Collins, USA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Graphics Developer since 1995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NVIDIA Registered Developer since 2001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Developed OpenGL/WebGL/CUDA-based products for companies in USA, Australia, Europe,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Incorporated KBVIS (Private Limited) in 2005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Creator of KBVIS' flagship product KB-Vol3D, installations in 14+ countries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Rich experience in teaching, training, consulting, mentoring in organisations including Samsung, Honeywell, DSP Group, Triad Software, </a:t>
            </a:r>
            <a:r>
              <a:rPr lang="en-AU" dirty="0" err="1"/>
              <a:t>SpecIndia</a:t>
            </a:r>
            <a:r>
              <a:rPr lang="en-AU" dirty="0"/>
              <a:t>, </a:t>
            </a:r>
            <a:r>
              <a:rPr lang="en-AU" dirty="0" err="1"/>
              <a:t>Techtronix</a:t>
            </a:r>
            <a:r>
              <a:rPr lang="en-AU" dirty="0"/>
              <a:t>, </a:t>
            </a:r>
            <a:r>
              <a:rPr lang="en-AU" dirty="0" err="1"/>
              <a:t>EvolveIT</a:t>
            </a:r>
            <a:r>
              <a:rPr lang="en-AU" dirty="0"/>
              <a:t>, Barco, </a:t>
            </a:r>
            <a:r>
              <a:rPr lang="en-AU" dirty="0" err="1"/>
              <a:t>AshvaTech</a:t>
            </a:r>
            <a:r>
              <a:rPr lang="en-AU" dirty="0"/>
              <a:t>, CAS Tech, </a:t>
            </a:r>
            <a:r>
              <a:rPr lang="en-AU" dirty="0" err="1"/>
              <a:t>Manmar</a:t>
            </a:r>
            <a:r>
              <a:rPr lang="en-AU" dirty="0"/>
              <a:t> Tech, Walmart, Toshiba, </a:t>
            </a:r>
            <a:r>
              <a:rPr lang="en-AU" dirty="0" err="1"/>
              <a:t>Minetec</a:t>
            </a:r>
            <a:r>
              <a:rPr lang="en-AU" dirty="0"/>
              <a:t>, Merge Healthcare, </a:t>
            </a:r>
            <a:r>
              <a:rPr lang="en-AU" dirty="0" err="1"/>
              <a:t>Deswik</a:t>
            </a:r>
            <a:r>
              <a:rPr lang="en-AU" dirty="0"/>
              <a:t> Mining, Rapiscan Systems, </a:t>
            </a:r>
            <a:r>
              <a:rPr lang="en-AU" dirty="0" err="1"/>
              <a:t>RefleXion</a:t>
            </a:r>
            <a:r>
              <a:rPr lang="en-AU" dirty="0"/>
              <a:t> Medical and more.</a:t>
            </a:r>
          </a:p>
        </p:txBody>
      </p:sp>
    </p:spTree>
    <p:extLst>
      <p:ext uri="{BB962C8B-B14F-4D97-AF65-F5344CB8AC3E}">
        <p14:creationId xmlns:p14="http://schemas.microsoft.com/office/powerpoint/2010/main" val="19046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84324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536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423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02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615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41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41793878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806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6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Use equal weightage of texture and (currently ignored) vertex </a:t>
            </a:r>
            <a:r>
              <a:rPr lang="en-AU" dirty="0" err="1"/>
              <a:t>color</a:t>
            </a:r>
            <a:r>
              <a:rPr lang="en-AU" dirty="0"/>
              <a:t> to compute the final </a:t>
            </a:r>
            <a:r>
              <a:rPr lang="en-AU" dirty="0" err="1"/>
              <a:t>color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EA796-D034-24CB-0D38-2AFBD655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66" y="1629507"/>
            <a:ext cx="5760091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Use texture coordinates to </a:t>
            </a:r>
            <a:r>
              <a:rPr lang="en-AU" dirty="0" err="1"/>
              <a:t>color</a:t>
            </a:r>
            <a:r>
              <a:rPr lang="en-AU" dirty="0"/>
              <a:t> the rectangle (red and green) instead of the texture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0C616-1AD0-57F9-347A-DEB98B06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78" y="2012414"/>
            <a:ext cx="5441164" cy="40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8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#3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Disable the transformation and projection (rotation and perspective), display as 2D image filling the frame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7D56-96EB-9FFE-577B-95733424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51" y="1345036"/>
            <a:ext cx="6104149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30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Depth Buffering – </a:t>
            </a:r>
            <a:r>
              <a:rPr lang="en-AU" sz="3600" b="1" dirty="0" err="1"/>
              <a:t>VulkanTutorial</a:t>
            </a:r>
            <a:r>
              <a:rPr lang="en-AU" sz="3600" b="1" dirty="0"/>
              <a:t>\27_depth_buffering</a:t>
            </a:r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4559911" y="6913343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2"/>
              </a:rPr>
              <a:t>https://vulkan-tutorial.com/Depth_buffering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E394D-F386-0372-9349-6BDD43B5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31" y="1133111"/>
            <a:ext cx="6922660" cy="54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5965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65AF66-230A-4208-9533-CF791689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75" y="246184"/>
            <a:ext cx="9687433" cy="69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087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08726-21D9-6AE4-6106-6026C08B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9" y="398585"/>
            <a:ext cx="12886106" cy="68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785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816AE-DD4D-03FF-3E47-3DF8F645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0" y="515815"/>
            <a:ext cx="1309313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86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CUDA/Vulkan Interop – </a:t>
            </a:r>
            <a:r>
              <a:rPr lang="en-AU" sz="3600" b="1" dirty="0"/>
              <a:t>CUDA\</a:t>
            </a:r>
            <a:r>
              <a:rPr lang="en-AU" sz="3600" b="1" dirty="0" err="1"/>
              <a:t>vulkanImageCUDA</a:t>
            </a:r>
            <a:endParaRPr lang="en-A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8979-C63C-6DA9-6C38-0DF28C8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0" y="1461189"/>
            <a:ext cx="6703014" cy="5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82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3F80-1BD0-21B1-072A-78E2881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74B-79F1-007D-70E5-960C2B90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VkExternalMemoryImageCreateInfo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VkMemoryRequirements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VkExportMemoryWin32HandleInfoKHR</a:t>
            </a: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VkExportMemoryAllocateInfoKHR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vkAllocateMemory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vkBindImageMemory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4824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C6BD-8D14-CA98-0617-F0CAE7BC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6E4-78F0-BE3C-B728-DA6E928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cudaMipmappedArray_t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cudaSurfaceObject_t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cudaTextureObject_t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cudaExternalMemoryHandleDesc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vkGetMemoryWin32HandleKHR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cudaImportExternalMemory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cudaExternalMemoryGetMappedMipmappedArray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cudaGetMipmappedArrayLevel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cudaMemcpy2DArrayToArray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cudaCreateSurfaceObject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cudaCreateTextureObject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91622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686-76E0-67C3-2F30-B8F855D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C4C9-CA4A-8AE1-849B-B83FC5B2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cudaExternalSemaphore_t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vkGetSemaphoreWin32HandleKHR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cudaImportExternalSemaphore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cudaSignalExternalSemaphoresAsync</a:t>
            </a:r>
            <a:endParaRPr lang="en-AU" sz="1800" dirty="0">
              <a:solidFill>
                <a:srgbClr val="6F008A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cudaWaitExternalSemaphoresAsync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145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F22BFA-334B-F77F-65DE-3912F815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" y="3114063"/>
            <a:ext cx="11957784" cy="444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672" b="3"/>
          <a:stretch/>
        </p:blipFill>
        <p:spPr>
          <a:xfrm>
            <a:off x="8810862" y="2999753"/>
            <a:ext cx="4628913" cy="4559923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33CED3-ED08-BEE4-B192-3918BDBBDE24}"/>
              </a:ext>
            </a:extLst>
          </p:cNvPr>
          <p:cNvSpPr/>
          <p:nvPr/>
        </p:nvSpPr>
        <p:spPr>
          <a:xfrm>
            <a:off x="5475915" y="3114062"/>
            <a:ext cx="3850370" cy="4722688"/>
          </a:xfrm>
          <a:prstGeom prst="ellipse">
            <a:avLst/>
          </a:prstGeom>
          <a:blipFill dpi="0" rotWithShape="1">
            <a:blip r:embed="rId5"/>
            <a:srcRect/>
            <a:stretch>
              <a:fillRect b="5000"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45C7D5B-7C6C-7F9F-DD20-AC6F8589C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0733"/>
          <a:stretch/>
        </p:blipFill>
        <p:spPr bwMode="auto">
          <a:xfrm>
            <a:off x="-330001" y="-1399430"/>
            <a:ext cx="14099775" cy="5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130" r="-4" b="17491"/>
          <a:stretch/>
        </p:blipFill>
        <p:spPr>
          <a:xfrm>
            <a:off x="1374150" y="-275247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3117" r="-1" b="19669"/>
          <a:stretch/>
        </p:blipFill>
        <p:spPr>
          <a:xfrm>
            <a:off x="3850019" y="2687660"/>
            <a:ext cx="2519103" cy="2519037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5706" r="13859" b="3"/>
          <a:stretch/>
        </p:blipFill>
        <p:spPr>
          <a:xfrm>
            <a:off x="6166289" y="492956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blipFill dpi="0" rotWithShape="1">
            <a:blip r:embed="rId10">
              <a:alphaModFix amt="5000"/>
            </a:blip>
            <a:srcRect/>
            <a:stretch>
              <a:fillRect l="-2000" t="-2000" r="-8000" b="-5000"/>
            </a:stretch>
          </a:blip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l="21873" r="5578" b="2"/>
          <a:stretch/>
        </p:blipFill>
        <p:spPr>
          <a:xfrm>
            <a:off x="9743913" y="-39544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A60FAD-2210-AA2B-8571-DC0F0A0E5294}"/>
              </a:ext>
            </a:extLst>
          </p:cNvPr>
          <p:cNvSpPr/>
          <p:nvPr/>
        </p:nvSpPr>
        <p:spPr>
          <a:xfrm>
            <a:off x="0" y="2115667"/>
            <a:ext cx="4196862" cy="2518743"/>
          </a:xfrm>
          <a:prstGeom prst="ellipse">
            <a:avLst/>
          </a:prstGeom>
          <a:blipFill dpi="0" rotWithShape="1">
            <a:blip r:embed="rId10"/>
            <a:srcRect/>
            <a:stretch>
              <a:fillRect l="-2000" r="-8000" b="-16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Hardware-accelerated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22803" y="146594"/>
            <a:ext cx="6092947" cy="70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F94A-D01D-F516-611F-0410F5FE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1" y="1088454"/>
            <a:ext cx="4967879" cy="537226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Vulkan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13"/>
          <a:stretch/>
        </p:blipFill>
        <p:spPr>
          <a:xfrm>
            <a:off x="363415" y="562149"/>
            <a:ext cx="12445709" cy="239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744982" y="5287107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See: </a:t>
            </a:r>
          </a:p>
          <a:p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14EBF-A1F1-0F01-6CE4-37F8516D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9" y="3033176"/>
            <a:ext cx="6271897" cy="38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0BA293-5A72-F181-F1EE-1BBBA2B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11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AA6DF-7A32-79FF-A728-DEE52A20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3" y="588160"/>
            <a:ext cx="11921058" cy="29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91C85-CCEA-F042-408A-6EF9178D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3" y="3575537"/>
            <a:ext cx="12662738" cy="3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8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8BF61-4C0B-E76A-E14D-19CAB33E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64" y="-23446"/>
            <a:ext cx="8801467" cy="561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4A609-0F5E-D075-C8A2-7989441A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" y="5678618"/>
            <a:ext cx="7445385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8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D9C37-2E99-71F7-0F1A-E80728B1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9" y="539848"/>
            <a:ext cx="12751375" cy="62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7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3E3-6F1C-6CAE-5806-AB0A8D2A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92" y="-1"/>
            <a:ext cx="104485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3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2B5DC-59C7-B24A-D006-DC0FC938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2" y="269832"/>
            <a:ext cx="9879430" cy="358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1E2C3-B595-E47B-D9F7-0934AF9F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1" y="4035316"/>
            <a:ext cx="11623250" cy="31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2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AAB4-0BE4-BC04-DDB0-12E379EA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9" y="180328"/>
            <a:ext cx="11120616" cy="7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4682-9FBF-F555-6F20-D722C46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2" y="928037"/>
            <a:ext cx="12348998" cy="526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48913-23F3-CA17-6569-ED205B6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6" y="233878"/>
            <a:ext cx="3970364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0570-38C3-901F-1309-88EF5AA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98" y="119865"/>
            <a:ext cx="11294178" cy="73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6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EF9BA-9CA8-4904-2C8F-70909194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1" y="288032"/>
            <a:ext cx="9907925" cy="265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98DF9-4279-348F-147C-E21FDABC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1" y="3179478"/>
            <a:ext cx="8558133" cy="40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0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DB59-BD62-86A4-2EE6-E226D32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9" y="243934"/>
            <a:ext cx="10188916" cy="7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91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CDC-A659-A94E-58A7-83B66897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272991"/>
            <a:ext cx="12093325" cy="6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1379-9CE3-E17D-C278-A4513B8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2" y="251171"/>
            <a:ext cx="11733429" cy="70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1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21742</TotalTime>
  <Words>1989</Words>
  <Application>Microsoft Office PowerPoint</Application>
  <PresentationFormat>Custom</PresentationFormat>
  <Paragraphs>403</Paragraphs>
  <Slides>219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219</vt:i4>
      </vt:variant>
    </vt:vector>
  </HeadingPairs>
  <TitlesOfParts>
    <vt:vector size="234" baseType="lpstr">
      <vt:lpstr>Arial</vt:lpstr>
      <vt:lpstr>Calibri</vt:lpstr>
      <vt:lpstr>Calibri Light</vt:lpstr>
      <vt:lpstr>Cascadia Mono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Karthik Bala - Introduction</vt:lpstr>
      <vt:lpstr>PowerPoint Presentation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PowerPoint Presentation</vt:lpstr>
      <vt:lpstr>Graphics Pipeline</vt:lpstr>
      <vt:lpstr>PowerPoint Presentation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Hardware-accelerated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Vertex Shader</vt:lpstr>
      <vt:lpstr>Fragment Shader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#1</vt:lpstr>
      <vt:lpstr>Exercise #2</vt:lpstr>
      <vt:lpstr>Exercise #3  </vt:lpstr>
      <vt:lpstr>Depth Buffering – VulkanTutorial\27_depth_buffering</vt:lpstr>
      <vt:lpstr>PowerPoint Presentation</vt:lpstr>
      <vt:lpstr>PowerPoint Presentation</vt:lpstr>
      <vt:lpstr>PowerPoint Presentation</vt:lpstr>
      <vt:lpstr>CUDA/Vulkan Interop – CUDA\vulkanImageCUDA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2023-08-11T11:12:12Z</dcterms:modified>
</cp:coreProperties>
</file>